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sldIdLst>
    <p:sldId id="811" r:id="rId6"/>
    <p:sldId id="816" r:id="rId7"/>
    <p:sldId id="822" r:id="rId8"/>
    <p:sldId id="837" r:id="rId9"/>
    <p:sldId id="841" r:id="rId10"/>
    <p:sldId id="842" r:id="rId11"/>
    <p:sldId id="843" r:id="rId12"/>
    <p:sldId id="820" r:id="rId13"/>
    <p:sldId id="844" r:id="rId14"/>
    <p:sldId id="819" r:id="rId15"/>
    <p:sldId id="831" r:id="rId16"/>
    <p:sldId id="836" r:id="rId17"/>
    <p:sldId id="825" r:id="rId18"/>
    <p:sldId id="826" r:id="rId19"/>
    <p:sldId id="827" r:id="rId20"/>
    <p:sldId id="828" r:id="rId21"/>
    <p:sldId id="832" r:id="rId22"/>
    <p:sldId id="833" r:id="rId23"/>
    <p:sldId id="834" r:id="rId24"/>
    <p:sldId id="835" r:id="rId25"/>
    <p:sldId id="81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hra Jones" initials="ZJ" lastIdx="0" clrIdx="0">
    <p:extLst>
      <p:ext uri="{19B8F6BF-5375-455C-9EA6-DF929625EA0E}">
        <p15:presenceInfo xmlns:p15="http://schemas.microsoft.com/office/powerpoint/2012/main" userId="S::Zahra.Jones@walthamforest.gov.uk::5f7802ae-49c5-4d93-a66b-d61ba45fa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472C4"/>
    <a:srgbClr val="7844B3"/>
    <a:srgbClr val="00A3D3"/>
    <a:srgbClr val="E00785"/>
    <a:srgbClr val="00A99A"/>
    <a:srgbClr val="DF2129"/>
    <a:srgbClr val="CCFFFF"/>
    <a:srgbClr val="FFC9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B27AA6-2D61-4757-9DFE-E24250764A59}" v="2" dt="2024-03-08T15:23:53.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2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ue, Susan" userId="51ab32c3-3946-49c1-bc7d-2e31e2225c85" providerId="ADAL" clId="{3E5355EF-1990-41B4-97DF-BF0BECE4E122}"/>
    <pc:docChg chg="undo custSel modSld">
      <pc:chgData name="McCue, Susan" userId="51ab32c3-3946-49c1-bc7d-2e31e2225c85" providerId="ADAL" clId="{3E5355EF-1990-41B4-97DF-BF0BECE4E122}" dt="2023-08-31T16:05:08.683" v="1082" actId="20577"/>
      <pc:docMkLst>
        <pc:docMk/>
      </pc:docMkLst>
      <pc:sldChg chg="addSp delSp modSp mod">
        <pc:chgData name="McCue, Susan" userId="51ab32c3-3946-49c1-bc7d-2e31e2225c85" providerId="ADAL" clId="{3E5355EF-1990-41B4-97DF-BF0BECE4E122}" dt="2023-08-25T16:07:26.284" v="465" actId="478"/>
        <pc:sldMkLst>
          <pc:docMk/>
          <pc:sldMk cId="2520209321" sldId="811"/>
        </pc:sldMkLst>
        <pc:spChg chg="mod">
          <ac:chgData name="McCue, Susan" userId="51ab32c3-3946-49c1-bc7d-2e31e2225c85" providerId="ADAL" clId="{3E5355EF-1990-41B4-97DF-BF0BECE4E122}" dt="2023-08-25T15:44:40.651" v="257" actId="166"/>
          <ac:spMkLst>
            <pc:docMk/>
            <pc:sldMk cId="2520209321" sldId="811"/>
            <ac:spMk id="4" creationId="{7F71ED5F-77B0-4437-B1BF-043633B4AFD5}"/>
          </ac:spMkLst>
        </pc:spChg>
        <pc:spChg chg="add del mod ord">
          <ac:chgData name="McCue, Susan" userId="51ab32c3-3946-49c1-bc7d-2e31e2225c85" providerId="ADAL" clId="{3E5355EF-1990-41B4-97DF-BF0BECE4E122}" dt="2023-08-25T16:02:25.661" v="440" actId="478"/>
          <ac:spMkLst>
            <pc:docMk/>
            <pc:sldMk cId="2520209321" sldId="811"/>
            <ac:spMk id="5" creationId="{931EF81D-3CA5-4963-8F84-40B24E9ADEB9}"/>
          </ac:spMkLst>
        </pc:spChg>
        <pc:spChg chg="mod">
          <ac:chgData name="McCue, Susan" userId="51ab32c3-3946-49c1-bc7d-2e31e2225c85" providerId="ADAL" clId="{3E5355EF-1990-41B4-97DF-BF0BECE4E122}" dt="2023-08-25T16:02:34.872" v="462" actId="1036"/>
          <ac:spMkLst>
            <pc:docMk/>
            <pc:sldMk cId="2520209321" sldId="811"/>
            <ac:spMk id="19" creationId="{EED2B16C-883E-4313-8110-E68DAD44FF71}"/>
          </ac:spMkLst>
        </pc:spChg>
        <pc:spChg chg="mod">
          <ac:chgData name="McCue, Susan" userId="51ab32c3-3946-49c1-bc7d-2e31e2225c85" providerId="ADAL" clId="{3E5355EF-1990-41B4-97DF-BF0BECE4E122}" dt="2023-08-25T16:02:34.872" v="462" actId="1036"/>
          <ac:spMkLst>
            <pc:docMk/>
            <pc:sldMk cId="2520209321" sldId="811"/>
            <ac:spMk id="21" creationId="{460D39AA-31E3-478B-B5C7-D766EDD1E763}"/>
          </ac:spMkLst>
        </pc:spChg>
        <pc:grpChg chg="add del mod">
          <ac:chgData name="McCue, Susan" userId="51ab32c3-3946-49c1-bc7d-2e31e2225c85" providerId="ADAL" clId="{3E5355EF-1990-41B4-97DF-BF0BECE4E122}" dt="2023-08-25T15:44:02.795" v="250" actId="478"/>
          <ac:grpSpMkLst>
            <pc:docMk/>
            <pc:sldMk cId="2520209321" sldId="811"/>
            <ac:grpSpMk id="2" creationId="{572CAC67-E488-3EBD-F148-2F863EFD0ED3}"/>
          </ac:grpSpMkLst>
        </pc:grpChg>
        <pc:grpChg chg="add mod ord">
          <ac:chgData name="McCue, Susan" userId="51ab32c3-3946-49c1-bc7d-2e31e2225c85" providerId="ADAL" clId="{3E5355EF-1990-41B4-97DF-BF0BECE4E122}" dt="2023-08-25T16:07:10.984" v="463" actId="1076"/>
          <ac:grpSpMkLst>
            <pc:docMk/>
            <pc:sldMk cId="2520209321" sldId="811"/>
            <ac:grpSpMk id="8" creationId="{A45C23A0-2FA6-904D-22A2-DF31B4843CE4}"/>
          </ac:grpSpMkLst>
        </pc:grpChg>
        <pc:grpChg chg="add del mod">
          <ac:chgData name="McCue, Susan" userId="51ab32c3-3946-49c1-bc7d-2e31e2225c85" providerId="ADAL" clId="{3E5355EF-1990-41B4-97DF-BF0BECE4E122}" dt="2023-08-25T16:07:26.284" v="465" actId="478"/>
          <ac:grpSpMkLst>
            <pc:docMk/>
            <pc:sldMk cId="2520209321" sldId="811"/>
            <ac:grpSpMk id="15" creationId="{8BDB1233-C9E9-9874-7666-3E33EFC30877}"/>
          </ac:grpSpMkLst>
        </pc:grpChg>
        <pc:picChg chg="mod">
          <ac:chgData name="McCue, Susan" userId="51ab32c3-3946-49c1-bc7d-2e31e2225c85" providerId="ADAL" clId="{3E5355EF-1990-41B4-97DF-BF0BECE4E122}" dt="2023-08-25T15:31:23.872" v="20" actId="164"/>
          <ac:picMkLst>
            <pc:docMk/>
            <pc:sldMk cId="2520209321" sldId="811"/>
            <ac:picMk id="3" creationId="{2A49D7B4-4498-4CD9-8D1E-3EDEBD0D3F5A}"/>
          </ac:picMkLst>
        </pc:picChg>
        <pc:picChg chg="mod">
          <ac:chgData name="McCue, Susan" userId="51ab32c3-3946-49c1-bc7d-2e31e2225c85" providerId="ADAL" clId="{3E5355EF-1990-41B4-97DF-BF0BECE4E122}" dt="2023-08-25T15:31:23.872" v="20" actId="164"/>
          <ac:picMkLst>
            <pc:docMk/>
            <pc:sldMk cId="2520209321" sldId="811"/>
            <ac:picMk id="6" creationId="{3F4B0F37-DDC9-4447-9EBB-8676E16133A3}"/>
          </ac:picMkLst>
        </pc:picChg>
        <pc:picChg chg="mod">
          <ac:chgData name="McCue, Susan" userId="51ab32c3-3946-49c1-bc7d-2e31e2225c85" providerId="ADAL" clId="{3E5355EF-1990-41B4-97DF-BF0BECE4E122}" dt="2023-08-25T15:44:04.359" v="251"/>
          <ac:picMkLst>
            <pc:docMk/>
            <pc:sldMk cId="2520209321" sldId="811"/>
            <ac:picMk id="10" creationId="{8FC08C67-C9C0-006F-CB19-0329C0079CD4}"/>
          </ac:picMkLst>
        </pc:picChg>
        <pc:picChg chg="mod">
          <ac:chgData name="McCue, Susan" userId="51ab32c3-3946-49c1-bc7d-2e31e2225c85" providerId="ADAL" clId="{3E5355EF-1990-41B4-97DF-BF0BECE4E122}" dt="2023-08-25T15:44:04.359" v="251"/>
          <ac:picMkLst>
            <pc:docMk/>
            <pc:sldMk cId="2520209321" sldId="811"/>
            <ac:picMk id="13" creationId="{24C04F73-897B-6794-E4E8-44484C9223FF}"/>
          </ac:picMkLst>
        </pc:picChg>
        <pc:picChg chg="mod">
          <ac:chgData name="McCue, Susan" userId="51ab32c3-3946-49c1-bc7d-2e31e2225c85" providerId="ADAL" clId="{3E5355EF-1990-41B4-97DF-BF0BECE4E122}" dt="2023-08-25T16:07:20.849" v="464"/>
          <ac:picMkLst>
            <pc:docMk/>
            <pc:sldMk cId="2520209321" sldId="811"/>
            <ac:picMk id="17" creationId="{AA434338-D6D9-4380-7CC7-9ABCD57BAC06}"/>
          </ac:picMkLst>
        </pc:picChg>
        <pc:picChg chg="mod">
          <ac:chgData name="McCue, Susan" userId="51ab32c3-3946-49c1-bc7d-2e31e2225c85" providerId="ADAL" clId="{3E5355EF-1990-41B4-97DF-BF0BECE4E122}" dt="2023-08-25T16:07:20.849" v="464"/>
          <ac:picMkLst>
            <pc:docMk/>
            <pc:sldMk cId="2520209321" sldId="811"/>
            <ac:picMk id="22" creationId="{81E3CBB1-932E-46F5-41AC-5BF214CBC6C6}"/>
          </ac:picMkLst>
        </pc:picChg>
      </pc:sldChg>
      <pc:sldChg chg="addSp delSp modSp mod">
        <pc:chgData name="McCue, Susan" userId="51ab32c3-3946-49c1-bc7d-2e31e2225c85" providerId="ADAL" clId="{3E5355EF-1990-41B4-97DF-BF0BECE4E122}" dt="2023-08-31T16:05:08.683" v="1082" actId="20577"/>
        <pc:sldMkLst>
          <pc:docMk/>
          <pc:sldMk cId="2263542007" sldId="816"/>
        </pc:sldMkLst>
        <pc:spChg chg="mod">
          <ac:chgData name="McCue, Susan" userId="51ab32c3-3946-49c1-bc7d-2e31e2225c85" providerId="ADAL" clId="{3E5355EF-1990-41B4-97DF-BF0BECE4E122}" dt="2023-08-31T16:05:08.683" v="1082" actId="20577"/>
          <ac:spMkLst>
            <pc:docMk/>
            <pc:sldMk cId="2263542007" sldId="816"/>
            <ac:spMk id="3" creationId="{84916CFE-0FEE-4C01-9879-17EA56EDE740}"/>
          </ac:spMkLst>
        </pc:spChg>
        <pc:spChg chg="mod">
          <ac:chgData name="McCue, Susan" userId="51ab32c3-3946-49c1-bc7d-2e31e2225c85" providerId="ADAL" clId="{3E5355EF-1990-41B4-97DF-BF0BECE4E122}" dt="2023-08-25T15:30:58.061" v="19" actId="20577"/>
          <ac:spMkLst>
            <pc:docMk/>
            <pc:sldMk cId="2263542007" sldId="816"/>
            <ac:spMk id="17" creationId="{91201ACD-63D3-4EF0-B4F4-6621C6FB589E}"/>
          </ac:spMkLst>
        </pc:spChg>
        <pc:grpChg chg="add mod">
          <ac:chgData name="McCue, Susan" userId="51ab32c3-3946-49c1-bc7d-2e31e2225c85" providerId="ADAL" clId="{3E5355EF-1990-41B4-97DF-BF0BECE4E122}" dt="2023-08-25T15:32:02.219" v="36" actId="1038"/>
          <ac:grpSpMkLst>
            <pc:docMk/>
            <pc:sldMk cId="2263542007" sldId="816"/>
            <ac:grpSpMk id="12" creationId="{ADA95658-E9A8-19C4-6C1B-B03C4940A379}"/>
          </ac:grpSpMkLst>
        </pc:grpChg>
        <pc:picChg chg="del">
          <ac:chgData name="McCue, Susan" userId="51ab32c3-3946-49c1-bc7d-2e31e2225c85" providerId="ADAL" clId="{3E5355EF-1990-41B4-97DF-BF0BECE4E122}" dt="2023-08-25T15:31:31.325" v="22" actId="478"/>
          <ac:picMkLst>
            <pc:docMk/>
            <pc:sldMk cId="2263542007" sldId="816"/>
            <ac:picMk id="5" creationId="{DB698021-1766-0CB0-93AC-C8D75DD2FC6E}"/>
          </ac:picMkLst>
        </pc:picChg>
        <pc:picChg chg="del">
          <ac:chgData name="McCue, Susan" userId="51ab32c3-3946-49c1-bc7d-2e31e2225c85" providerId="ADAL" clId="{3E5355EF-1990-41B4-97DF-BF0BECE4E122}" dt="2023-08-25T15:31:30.699" v="21" actId="478"/>
          <ac:picMkLst>
            <pc:docMk/>
            <pc:sldMk cId="2263542007" sldId="816"/>
            <ac:picMk id="6" creationId="{C16A895F-A193-1052-853C-464F7C148627}"/>
          </ac:picMkLst>
        </pc:picChg>
        <pc:picChg chg="mod">
          <ac:chgData name="McCue, Susan" userId="51ab32c3-3946-49c1-bc7d-2e31e2225c85" providerId="ADAL" clId="{3E5355EF-1990-41B4-97DF-BF0BECE4E122}" dt="2023-08-25T15:31:32.598" v="23"/>
          <ac:picMkLst>
            <pc:docMk/>
            <pc:sldMk cId="2263542007" sldId="816"/>
            <ac:picMk id="13" creationId="{7DC646F4-0EFE-E0EA-80F0-E189AE3B8082}"/>
          </ac:picMkLst>
        </pc:picChg>
        <pc:picChg chg="mod">
          <ac:chgData name="McCue, Susan" userId="51ab32c3-3946-49c1-bc7d-2e31e2225c85" providerId="ADAL" clId="{3E5355EF-1990-41B4-97DF-BF0BECE4E122}" dt="2023-08-25T15:31:32.598" v="23"/>
          <ac:picMkLst>
            <pc:docMk/>
            <pc:sldMk cId="2263542007" sldId="816"/>
            <ac:picMk id="14" creationId="{7CAD4059-781D-4E1F-01BC-DBB732FBF3C2}"/>
          </ac:picMkLst>
        </pc:picChg>
      </pc:sldChg>
      <pc:sldChg chg="addSp delSp modSp mod">
        <pc:chgData name="McCue, Susan" userId="51ab32c3-3946-49c1-bc7d-2e31e2225c85" providerId="ADAL" clId="{3E5355EF-1990-41B4-97DF-BF0BECE4E122}" dt="2023-08-25T16:53:09.718" v="861" actId="1035"/>
        <pc:sldMkLst>
          <pc:docMk/>
          <pc:sldMk cId="1713331571" sldId="817"/>
        </pc:sldMkLst>
        <pc:spChg chg="mod">
          <ac:chgData name="McCue, Susan" userId="51ab32c3-3946-49c1-bc7d-2e31e2225c85" providerId="ADAL" clId="{3E5355EF-1990-41B4-97DF-BF0BECE4E122}" dt="2023-08-25T16:51:49.448" v="827" actId="1036"/>
          <ac:spMkLst>
            <pc:docMk/>
            <pc:sldMk cId="1713331571" sldId="817"/>
            <ac:spMk id="2" creationId="{9B7705C6-2395-46F0-910D-E7F6F47387C1}"/>
          </ac:spMkLst>
        </pc:spChg>
        <pc:spChg chg="mod">
          <ac:chgData name="McCue, Susan" userId="51ab32c3-3946-49c1-bc7d-2e31e2225c85" providerId="ADAL" clId="{3E5355EF-1990-41B4-97DF-BF0BECE4E122}" dt="2023-08-25T16:01:41.353" v="435" actId="20577"/>
          <ac:spMkLst>
            <pc:docMk/>
            <pc:sldMk cId="1713331571" sldId="817"/>
            <ac:spMk id="4" creationId="{79B68914-3F86-4213-8460-74B85CF21460}"/>
          </ac:spMkLst>
        </pc:spChg>
        <pc:spChg chg="mod">
          <ac:chgData name="McCue, Susan" userId="51ab32c3-3946-49c1-bc7d-2e31e2225c85" providerId="ADAL" clId="{3E5355EF-1990-41B4-97DF-BF0BECE4E122}" dt="2023-08-25T16:01:58.649" v="439" actId="20577"/>
          <ac:spMkLst>
            <pc:docMk/>
            <pc:sldMk cId="1713331571" sldId="817"/>
            <ac:spMk id="48" creationId="{0857F8E0-BF7D-4184-9968-E281F76F22E1}"/>
          </ac:spMkLst>
        </pc:spChg>
        <pc:spChg chg="mod">
          <ac:chgData name="McCue, Susan" userId="51ab32c3-3946-49c1-bc7d-2e31e2225c85" providerId="ADAL" clId="{3E5355EF-1990-41B4-97DF-BF0BECE4E122}" dt="2023-08-25T15:43:34.810" v="248" actId="1036"/>
          <ac:spMkLst>
            <pc:docMk/>
            <pc:sldMk cId="1713331571" sldId="817"/>
            <ac:spMk id="49" creationId="{A67D4F00-DE87-40CA-B0DC-D73030679D09}"/>
          </ac:spMkLst>
        </pc:spChg>
        <pc:grpChg chg="add mod">
          <ac:chgData name="McCue, Susan" userId="51ab32c3-3946-49c1-bc7d-2e31e2225c85" providerId="ADAL" clId="{3E5355EF-1990-41B4-97DF-BF0BECE4E122}" dt="2023-08-25T15:42:32.850" v="183"/>
          <ac:grpSpMkLst>
            <pc:docMk/>
            <pc:sldMk cId="1713331571" sldId="817"/>
            <ac:grpSpMk id="7" creationId="{4202CF69-3FEA-ACE1-59A6-77EC548F5CB7}"/>
          </ac:grpSpMkLst>
        </pc:grpChg>
        <pc:picChg chg="del">
          <ac:chgData name="McCue, Susan" userId="51ab32c3-3946-49c1-bc7d-2e31e2225c85" providerId="ADAL" clId="{3E5355EF-1990-41B4-97DF-BF0BECE4E122}" dt="2023-08-25T15:42:30.476" v="181" actId="478"/>
          <ac:picMkLst>
            <pc:docMk/>
            <pc:sldMk cId="1713331571" sldId="817"/>
            <ac:picMk id="3" creationId="{6341CD60-3592-49BF-B46F-8F09D0914F33}"/>
          </ac:picMkLst>
        </pc:picChg>
        <pc:picChg chg="del">
          <ac:chgData name="McCue, Susan" userId="51ab32c3-3946-49c1-bc7d-2e31e2225c85" providerId="ADAL" clId="{3E5355EF-1990-41B4-97DF-BF0BECE4E122}" dt="2023-08-25T15:42:31.401" v="182" actId="478"/>
          <ac:picMkLst>
            <pc:docMk/>
            <pc:sldMk cId="1713331571" sldId="817"/>
            <ac:picMk id="5" creationId="{0F1C4B6E-AF69-4E06-84D6-C5A71D964029}"/>
          </ac:picMkLst>
        </pc:picChg>
        <pc:picChg chg="mod">
          <ac:chgData name="McCue, Susan" userId="51ab32c3-3946-49c1-bc7d-2e31e2225c85" providerId="ADAL" clId="{3E5355EF-1990-41B4-97DF-BF0BECE4E122}" dt="2023-08-25T15:42:32.850" v="183"/>
          <ac:picMkLst>
            <pc:docMk/>
            <pc:sldMk cId="1713331571" sldId="817"/>
            <ac:picMk id="8" creationId="{71E4B58F-6C67-8717-2D65-327CD0643CF8}"/>
          </ac:picMkLst>
        </pc:picChg>
        <pc:picChg chg="mod">
          <ac:chgData name="McCue, Susan" userId="51ab32c3-3946-49c1-bc7d-2e31e2225c85" providerId="ADAL" clId="{3E5355EF-1990-41B4-97DF-BF0BECE4E122}" dt="2023-08-25T15:42:32.850" v="183"/>
          <ac:picMkLst>
            <pc:docMk/>
            <pc:sldMk cId="1713331571" sldId="817"/>
            <ac:picMk id="9" creationId="{48B5AAD6-E31F-CA8E-5E8D-868850721C6E}"/>
          </ac:picMkLst>
        </pc:picChg>
        <pc:picChg chg="mod">
          <ac:chgData name="McCue, Susan" userId="51ab32c3-3946-49c1-bc7d-2e31e2225c85" providerId="ADAL" clId="{3E5355EF-1990-41B4-97DF-BF0BECE4E122}" dt="2023-08-25T16:53:09.718" v="861" actId="1035"/>
          <ac:picMkLst>
            <pc:docMk/>
            <pc:sldMk cId="1713331571" sldId="817"/>
            <ac:picMk id="19" creationId="{EC4619EC-CA1B-4D40-B0BF-6C3DB4DA0A66}"/>
          </ac:picMkLst>
        </pc:picChg>
      </pc:sldChg>
      <pc:sldChg chg="addSp delSp modSp mod">
        <pc:chgData name="McCue, Susan" userId="51ab32c3-3946-49c1-bc7d-2e31e2225c85" providerId="ADAL" clId="{3E5355EF-1990-41B4-97DF-BF0BECE4E122}" dt="2023-08-25T15:36:49.749" v="61"/>
        <pc:sldMkLst>
          <pc:docMk/>
          <pc:sldMk cId="3953603877" sldId="819"/>
        </pc:sldMkLst>
        <pc:grpChg chg="add mod">
          <ac:chgData name="McCue, Susan" userId="51ab32c3-3946-49c1-bc7d-2e31e2225c85" providerId="ADAL" clId="{3E5355EF-1990-41B4-97DF-BF0BECE4E122}" dt="2023-08-25T15:36:49.749" v="61"/>
          <ac:grpSpMkLst>
            <pc:docMk/>
            <pc:sldMk cId="3953603877" sldId="819"/>
            <ac:grpSpMk id="11" creationId="{636D0A43-70D2-3AC8-6555-C18B22F4AC10}"/>
          </ac:grpSpMkLst>
        </pc:grpChg>
        <pc:picChg chg="del">
          <ac:chgData name="McCue, Susan" userId="51ab32c3-3946-49c1-bc7d-2e31e2225c85" providerId="ADAL" clId="{3E5355EF-1990-41B4-97DF-BF0BECE4E122}" dt="2023-08-25T15:36:46.681" v="59" actId="478"/>
          <ac:picMkLst>
            <pc:docMk/>
            <pc:sldMk cId="3953603877" sldId="819"/>
            <ac:picMk id="8" creationId="{ABC259AD-1497-44E5-CCCF-6BD00C3C959C}"/>
          </ac:picMkLst>
        </pc:picChg>
        <pc:picChg chg="del">
          <ac:chgData name="McCue, Susan" userId="51ab32c3-3946-49c1-bc7d-2e31e2225c85" providerId="ADAL" clId="{3E5355EF-1990-41B4-97DF-BF0BECE4E122}" dt="2023-08-25T15:36:47.611" v="60" actId="478"/>
          <ac:picMkLst>
            <pc:docMk/>
            <pc:sldMk cId="3953603877" sldId="819"/>
            <ac:picMk id="9" creationId="{F04DC7E5-2325-6C49-5B3E-58C1A3A42A29}"/>
          </ac:picMkLst>
        </pc:picChg>
        <pc:picChg chg="mod">
          <ac:chgData name="McCue, Susan" userId="51ab32c3-3946-49c1-bc7d-2e31e2225c85" providerId="ADAL" clId="{3E5355EF-1990-41B4-97DF-BF0BECE4E122}" dt="2023-08-25T15:36:49.749" v="61"/>
          <ac:picMkLst>
            <pc:docMk/>
            <pc:sldMk cId="3953603877" sldId="819"/>
            <ac:picMk id="12" creationId="{95DD7461-381B-63F7-C54F-C5F89CD8DC89}"/>
          </ac:picMkLst>
        </pc:picChg>
        <pc:picChg chg="mod">
          <ac:chgData name="McCue, Susan" userId="51ab32c3-3946-49c1-bc7d-2e31e2225c85" providerId="ADAL" clId="{3E5355EF-1990-41B4-97DF-BF0BECE4E122}" dt="2023-08-25T15:36:49.749" v="61"/>
          <ac:picMkLst>
            <pc:docMk/>
            <pc:sldMk cId="3953603877" sldId="819"/>
            <ac:picMk id="13" creationId="{9618010E-29F9-0FBD-1A0F-1719FD4772F2}"/>
          </ac:picMkLst>
        </pc:picChg>
      </pc:sldChg>
      <pc:sldChg chg="addSp delSp modSp mod">
        <pc:chgData name="McCue, Susan" userId="51ab32c3-3946-49c1-bc7d-2e31e2225c85" providerId="ADAL" clId="{3E5355EF-1990-41B4-97DF-BF0BECE4E122}" dt="2023-08-25T18:08:36.709" v="958" actId="20577"/>
        <pc:sldMkLst>
          <pc:docMk/>
          <pc:sldMk cId="2823583937" sldId="820"/>
        </pc:sldMkLst>
        <pc:spChg chg="mod">
          <ac:chgData name="McCue, Susan" userId="51ab32c3-3946-49c1-bc7d-2e31e2225c85" providerId="ADAL" clId="{3E5355EF-1990-41B4-97DF-BF0BECE4E122}" dt="2023-08-25T18:08:36.709" v="958" actId="20577"/>
          <ac:spMkLst>
            <pc:docMk/>
            <pc:sldMk cId="2823583937" sldId="820"/>
            <ac:spMk id="3" creationId="{84916CFE-0FEE-4C01-9879-17EA56EDE740}"/>
          </ac:spMkLst>
        </pc:spChg>
        <pc:grpChg chg="add mod">
          <ac:chgData name="McCue, Susan" userId="51ab32c3-3946-49c1-bc7d-2e31e2225c85" providerId="ADAL" clId="{3E5355EF-1990-41B4-97DF-BF0BECE4E122}" dt="2023-08-25T15:36:36.287" v="54"/>
          <ac:grpSpMkLst>
            <pc:docMk/>
            <pc:sldMk cId="2823583937" sldId="820"/>
            <ac:grpSpMk id="5" creationId="{6E2D3540-CA3E-596A-BC62-3D52D521CE46}"/>
          </ac:grpSpMkLst>
        </pc:grpChg>
        <pc:picChg chg="del">
          <ac:chgData name="McCue, Susan" userId="51ab32c3-3946-49c1-bc7d-2e31e2225c85" providerId="ADAL" clId="{3E5355EF-1990-41B4-97DF-BF0BECE4E122}" dt="2023-08-25T15:36:34.216" v="52" actId="478"/>
          <ac:picMkLst>
            <pc:docMk/>
            <pc:sldMk cId="2823583937" sldId="820"/>
            <ac:picMk id="2" creationId="{EFEEDFC3-F6C4-5314-E79E-4E47A6A93CAF}"/>
          </ac:picMkLst>
        </pc:picChg>
        <pc:picChg chg="del">
          <ac:chgData name="McCue, Susan" userId="51ab32c3-3946-49c1-bc7d-2e31e2225c85" providerId="ADAL" clId="{3E5355EF-1990-41B4-97DF-BF0BECE4E122}" dt="2023-08-25T15:36:35.130" v="53" actId="478"/>
          <ac:picMkLst>
            <pc:docMk/>
            <pc:sldMk cId="2823583937" sldId="820"/>
            <ac:picMk id="4" creationId="{3B45F475-2B25-C612-1315-C58039E00662}"/>
          </ac:picMkLst>
        </pc:picChg>
        <pc:picChg chg="mod">
          <ac:chgData name="McCue, Susan" userId="51ab32c3-3946-49c1-bc7d-2e31e2225c85" providerId="ADAL" clId="{3E5355EF-1990-41B4-97DF-BF0BECE4E122}" dt="2023-08-25T15:36:36.287" v="54"/>
          <ac:picMkLst>
            <pc:docMk/>
            <pc:sldMk cId="2823583937" sldId="820"/>
            <ac:picMk id="6" creationId="{50981F16-E608-03B5-85BD-953902575A2D}"/>
          </ac:picMkLst>
        </pc:picChg>
        <pc:picChg chg="mod">
          <ac:chgData name="McCue, Susan" userId="51ab32c3-3946-49c1-bc7d-2e31e2225c85" providerId="ADAL" clId="{3E5355EF-1990-41B4-97DF-BF0BECE4E122}" dt="2023-08-25T15:36:36.287" v="54"/>
          <ac:picMkLst>
            <pc:docMk/>
            <pc:sldMk cId="2823583937" sldId="820"/>
            <ac:picMk id="7" creationId="{CE044FF3-78BC-96AA-79D9-85DD0576D90C}"/>
          </ac:picMkLst>
        </pc:picChg>
      </pc:sldChg>
      <pc:sldChg chg="addSp delSp modSp mod">
        <pc:chgData name="McCue, Susan" userId="51ab32c3-3946-49c1-bc7d-2e31e2225c85" providerId="ADAL" clId="{3E5355EF-1990-41B4-97DF-BF0BECE4E122}" dt="2023-08-25T15:35:58.335" v="39"/>
        <pc:sldMkLst>
          <pc:docMk/>
          <pc:sldMk cId="3853868009" sldId="822"/>
        </pc:sldMkLst>
        <pc:grpChg chg="add mod">
          <ac:chgData name="McCue, Susan" userId="51ab32c3-3946-49c1-bc7d-2e31e2225c85" providerId="ADAL" clId="{3E5355EF-1990-41B4-97DF-BF0BECE4E122}" dt="2023-08-25T15:35:58.335" v="39"/>
          <ac:grpSpMkLst>
            <pc:docMk/>
            <pc:sldMk cId="3853868009" sldId="822"/>
            <ac:grpSpMk id="13" creationId="{4005C907-1B19-C0AB-4BA3-CE86C97F1B53}"/>
          </ac:grpSpMkLst>
        </pc:grpChg>
        <pc:picChg chg="del">
          <ac:chgData name="McCue, Susan" userId="51ab32c3-3946-49c1-bc7d-2e31e2225c85" providerId="ADAL" clId="{3E5355EF-1990-41B4-97DF-BF0BECE4E122}" dt="2023-08-25T15:35:56.378" v="37" actId="478"/>
          <ac:picMkLst>
            <pc:docMk/>
            <pc:sldMk cId="3853868009" sldId="822"/>
            <ac:picMk id="9" creationId="{8A3D4086-0034-B2C1-8732-11BB321C86D4}"/>
          </ac:picMkLst>
        </pc:picChg>
        <pc:picChg chg="del">
          <ac:chgData name="McCue, Susan" userId="51ab32c3-3946-49c1-bc7d-2e31e2225c85" providerId="ADAL" clId="{3E5355EF-1990-41B4-97DF-BF0BECE4E122}" dt="2023-08-25T15:35:57.128" v="38" actId="478"/>
          <ac:picMkLst>
            <pc:docMk/>
            <pc:sldMk cId="3853868009" sldId="822"/>
            <ac:picMk id="11" creationId="{A8E20E49-60D8-67A5-968E-40D07A9F9172}"/>
          </ac:picMkLst>
        </pc:picChg>
        <pc:picChg chg="mod">
          <ac:chgData name="McCue, Susan" userId="51ab32c3-3946-49c1-bc7d-2e31e2225c85" providerId="ADAL" clId="{3E5355EF-1990-41B4-97DF-BF0BECE4E122}" dt="2023-08-25T15:35:58.335" v="39"/>
          <ac:picMkLst>
            <pc:docMk/>
            <pc:sldMk cId="3853868009" sldId="822"/>
            <ac:picMk id="14" creationId="{918B20BE-D0A9-09D4-8BB9-740C59B8E4FF}"/>
          </ac:picMkLst>
        </pc:picChg>
        <pc:picChg chg="mod">
          <ac:chgData name="McCue, Susan" userId="51ab32c3-3946-49c1-bc7d-2e31e2225c85" providerId="ADAL" clId="{3E5355EF-1990-41B4-97DF-BF0BECE4E122}" dt="2023-08-25T15:35:58.335" v="39"/>
          <ac:picMkLst>
            <pc:docMk/>
            <pc:sldMk cId="3853868009" sldId="822"/>
            <ac:picMk id="16" creationId="{B4D6C30A-3305-3A03-64C0-4E20A9CA0F8C}"/>
          </ac:picMkLst>
        </pc:picChg>
      </pc:sldChg>
      <pc:sldChg chg="addSp delSp modSp mod">
        <pc:chgData name="McCue, Susan" userId="51ab32c3-3946-49c1-bc7d-2e31e2225c85" providerId="ADAL" clId="{3E5355EF-1990-41B4-97DF-BF0BECE4E122}" dt="2023-08-25T15:54:07.756" v="325" actId="20577"/>
        <pc:sldMkLst>
          <pc:docMk/>
          <pc:sldMk cId="703980380" sldId="825"/>
        </pc:sldMkLst>
        <pc:spChg chg="mod">
          <ac:chgData name="McCue, Susan" userId="51ab32c3-3946-49c1-bc7d-2e31e2225c85" providerId="ADAL" clId="{3E5355EF-1990-41B4-97DF-BF0BECE4E122}" dt="2023-08-25T15:54:07.756" v="325" actId="20577"/>
          <ac:spMkLst>
            <pc:docMk/>
            <pc:sldMk cId="703980380" sldId="825"/>
            <ac:spMk id="38" creationId="{AF88B313-E2AA-43D0-BEEC-738A16403FD0}"/>
          </ac:spMkLst>
        </pc:spChg>
        <pc:grpChg chg="add mod">
          <ac:chgData name="McCue, Susan" userId="51ab32c3-3946-49c1-bc7d-2e31e2225c85" providerId="ADAL" clId="{3E5355EF-1990-41B4-97DF-BF0BECE4E122}" dt="2023-08-25T15:40:01.963" v="159"/>
          <ac:grpSpMkLst>
            <pc:docMk/>
            <pc:sldMk cId="703980380" sldId="825"/>
            <ac:grpSpMk id="9" creationId="{BB12451E-8CB3-A0EF-8681-37F22E4D9F1E}"/>
          </ac:grpSpMkLst>
        </pc:grpChg>
        <pc:picChg chg="del">
          <ac:chgData name="McCue, Susan" userId="51ab32c3-3946-49c1-bc7d-2e31e2225c85" providerId="ADAL" clId="{3E5355EF-1990-41B4-97DF-BF0BECE4E122}" dt="2023-08-25T15:40:00.412" v="157" actId="478"/>
          <ac:picMkLst>
            <pc:docMk/>
            <pc:sldMk cId="703980380" sldId="825"/>
            <ac:picMk id="4" creationId="{7BE15B27-C43B-08A9-7027-E972C659BC8C}"/>
          </ac:picMkLst>
        </pc:picChg>
        <pc:picChg chg="del">
          <ac:chgData name="McCue, Susan" userId="51ab32c3-3946-49c1-bc7d-2e31e2225c85" providerId="ADAL" clId="{3E5355EF-1990-41B4-97DF-BF0BECE4E122}" dt="2023-08-25T15:39:23.469" v="149" actId="478"/>
          <ac:picMkLst>
            <pc:docMk/>
            <pc:sldMk cId="703980380" sldId="825"/>
            <ac:picMk id="5" creationId="{35BAA060-9897-40B1-BBF5-1596B2AE312B}"/>
          </ac:picMkLst>
        </pc:picChg>
        <pc:picChg chg="del">
          <ac:chgData name="McCue, Susan" userId="51ab32c3-3946-49c1-bc7d-2e31e2225c85" providerId="ADAL" clId="{3E5355EF-1990-41B4-97DF-BF0BECE4E122}" dt="2023-08-25T15:40:01.017" v="158" actId="478"/>
          <ac:picMkLst>
            <pc:docMk/>
            <pc:sldMk cId="703980380" sldId="825"/>
            <ac:picMk id="7" creationId="{7C9C66CC-3B6E-AE22-B8D8-F7617762E155}"/>
          </ac:picMkLst>
        </pc:picChg>
        <pc:picChg chg="add mod">
          <ac:chgData name="McCue, Susan" userId="51ab32c3-3946-49c1-bc7d-2e31e2225c85" providerId="ADAL" clId="{3E5355EF-1990-41B4-97DF-BF0BECE4E122}" dt="2023-08-25T15:39:24.658" v="150"/>
          <ac:picMkLst>
            <pc:docMk/>
            <pc:sldMk cId="703980380" sldId="825"/>
            <ac:picMk id="8" creationId="{5445ECD1-FC7B-396D-47E7-DA9D635D3E81}"/>
          </ac:picMkLst>
        </pc:picChg>
        <pc:picChg chg="mod">
          <ac:chgData name="McCue, Susan" userId="51ab32c3-3946-49c1-bc7d-2e31e2225c85" providerId="ADAL" clId="{3E5355EF-1990-41B4-97DF-BF0BECE4E122}" dt="2023-08-25T15:40:01.963" v="159"/>
          <ac:picMkLst>
            <pc:docMk/>
            <pc:sldMk cId="703980380" sldId="825"/>
            <ac:picMk id="16" creationId="{CB4BF0AE-40D9-A8B8-B3D6-986AA3D86C41}"/>
          </ac:picMkLst>
        </pc:picChg>
        <pc:picChg chg="mod">
          <ac:chgData name="McCue, Susan" userId="51ab32c3-3946-49c1-bc7d-2e31e2225c85" providerId="ADAL" clId="{3E5355EF-1990-41B4-97DF-BF0BECE4E122}" dt="2023-08-25T15:40:01.963" v="159"/>
          <ac:picMkLst>
            <pc:docMk/>
            <pc:sldMk cId="703980380" sldId="825"/>
            <ac:picMk id="20" creationId="{3053B4B8-F158-6040-7880-FCE6D8B8F921}"/>
          </ac:picMkLst>
        </pc:picChg>
      </pc:sldChg>
      <pc:sldChg chg="addSp delSp modSp mod">
        <pc:chgData name="McCue, Susan" userId="51ab32c3-3946-49c1-bc7d-2e31e2225c85" providerId="ADAL" clId="{3E5355EF-1990-41B4-97DF-BF0BECE4E122}" dt="2023-08-25T15:57:09.898" v="355" actId="20577"/>
        <pc:sldMkLst>
          <pc:docMk/>
          <pc:sldMk cId="3282068993" sldId="826"/>
        </pc:sldMkLst>
        <pc:spChg chg="mod">
          <ac:chgData name="McCue, Susan" userId="51ab32c3-3946-49c1-bc7d-2e31e2225c85" providerId="ADAL" clId="{3E5355EF-1990-41B4-97DF-BF0BECE4E122}" dt="2023-08-25T15:57:09.898" v="355" actId="20577"/>
          <ac:spMkLst>
            <pc:docMk/>
            <pc:sldMk cId="3282068993" sldId="826"/>
            <ac:spMk id="38" creationId="{AF88B313-E2AA-43D0-BEEC-738A16403FD0}"/>
          </ac:spMkLst>
        </pc:spChg>
        <pc:grpChg chg="add mod">
          <ac:chgData name="McCue, Susan" userId="51ab32c3-3946-49c1-bc7d-2e31e2225c85" providerId="ADAL" clId="{3E5355EF-1990-41B4-97DF-BF0BECE4E122}" dt="2023-08-25T15:40:08.173" v="162"/>
          <ac:grpSpMkLst>
            <pc:docMk/>
            <pc:sldMk cId="3282068993" sldId="826"/>
            <ac:grpSpMk id="8" creationId="{B0A29BD6-14A9-A452-E747-6FBE23932933}"/>
          </ac:grpSpMkLst>
        </pc:grpChg>
        <pc:picChg chg="del">
          <ac:chgData name="McCue, Susan" userId="51ab32c3-3946-49c1-bc7d-2e31e2225c85" providerId="ADAL" clId="{3E5355EF-1990-41B4-97DF-BF0BECE4E122}" dt="2023-08-25T15:40:06.477" v="160" actId="478"/>
          <ac:picMkLst>
            <pc:docMk/>
            <pc:sldMk cId="3282068993" sldId="826"/>
            <ac:picMk id="3" creationId="{0B4F152B-D5E5-AD47-76CB-929682ADF857}"/>
          </ac:picMkLst>
        </pc:picChg>
        <pc:picChg chg="del">
          <ac:chgData name="McCue, Susan" userId="51ab32c3-3946-49c1-bc7d-2e31e2225c85" providerId="ADAL" clId="{3E5355EF-1990-41B4-97DF-BF0BECE4E122}" dt="2023-08-25T15:40:07.193" v="161" actId="478"/>
          <ac:picMkLst>
            <pc:docMk/>
            <pc:sldMk cId="3282068993" sldId="826"/>
            <ac:picMk id="4" creationId="{57B499EE-4B54-2D4D-A719-8ABDB140182D}"/>
          </ac:picMkLst>
        </pc:picChg>
        <pc:picChg chg="del">
          <ac:chgData name="McCue, Susan" userId="51ab32c3-3946-49c1-bc7d-2e31e2225c85" providerId="ADAL" clId="{3E5355EF-1990-41B4-97DF-BF0BECE4E122}" dt="2023-08-25T15:39:29.725" v="151" actId="478"/>
          <ac:picMkLst>
            <pc:docMk/>
            <pc:sldMk cId="3282068993" sldId="826"/>
            <ac:picMk id="5" creationId="{36E93461-69FC-4593-A7A0-1778B102443D}"/>
          </ac:picMkLst>
        </pc:picChg>
        <pc:picChg chg="add mod">
          <ac:chgData name="McCue, Susan" userId="51ab32c3-3946-49c1-bc7d-2e31e2225c85" providerId="ADAL" clId="{3E5355EF-1990-41B4-97DF-BF0BECE4E122}" dt="2023-08-25T15:39:30.199" v="152"/>
          <ac:picMkLst>
            <pc:docMk/>
            <pc:sldMk cId="3282068993" sldId="826"/>
            <ac:picMk id="7" creationId="{E3F495A7-CE67-557A-61EF-2CE6295BEB6B}"/>
          </ac:picMkLst>
        </pc:picChg>
        <pc:picChg chg="mod">
          <ac:chgData name="McCue, Susan" userId="51ab32c3-3946-49c1-bc7d-2e31e2225c85" providerId="ADAL" clId="{3E5355EF-1990-41B4-97DF-BF0BECE4E122}" dt="2023-08-25T15:40:08.173" v="162"/>
          <ac:picMkLst>
            <pc:docMk/>
            <pc:sldMk cId="3282068993" sldId="826"/>
            <ac:picMk id="15" creationId="{7605D4A4-4DA1-D3E4-90B0-3D6751F675F6}"/>
          </ac:picMkLst>
        </pc:picChg>
        <pc:picChg chg="mod">
          <ac:chgData name="McCue, Susan" userId="51ab32c3-3946-49c1-bc7d-2e31e2225c85" providerId="ADAL" clId="{3E5355EF-1990-41B4-97DF-BF0BECE4E122}" dt="2023-08-25T15:40:08.173" v="162"/>
          <ac:picMkLst>
            <pc:docMk/>
            <pc:sldMk cId="3282068993" sldId="826"/>
            <ac:picMk id="24" creationId="{4949BCF9-3AE8-D7FF-F9D7-DA0D081654F0}"/>
          </ac:picMkLst>
        </pc:picChg>
      </pc:sldChg>
      <pc:sldChg chg="addSp delSp modSp mod">
        <pc:chgData name="McCue, Susan" userId="51ab32c3-3946-49c1-bc7d-2e31e2225c85" providerId="ADAL" clId="{3E5355EF-1990-41B4-97DF-BF0BECE4E122}" dt="2023-08-25T15:59:34.750" v="403" actId="20577"/>
        <pc:sldMkLst>
          <pc:docMk/>
          <pc:sldMk cId="3236792492" sldId="827"/>
        </pc:sldMkLst>
        <pc:spChg chg="mod">
          <ac:chgData name="McCue, Susan" userId="51ab32c3-3946-49c1-bc7d-2e31e2225c85" providerId="ADAL" clId="{3E5355EF-1990-41B4-97DF-BF0BECE4E122}" dt="2023-08-25T15:59:34.750" v="403" actId="20577"/>
          <ac:spMkLst>
            <pc:docMk/>
            <pc:sldMk cId="3236792492" sldId="827"/>
            <ac:spMk id="38" creationId="{AF88B313-E2AA-43D0-BEEC-738A16403FD0}"/>
          </ac:spMkLst>
        </pc:spChg>
        <pc:grpChg chg="add mod">
          <ac:chgData name="McCue, Susan" userId="51ab32c3-3946-49c1-bc7d-2e31e2225c85" providerId="ADAL" clId="{3E5355EF-1990-41B4-97DF-BF0BECE4E122}" dt="2023-08-25T15:40:14.049" v="165"/>
          <ac:grpSpMkLst>
            <pc:docMk/>
            <pc:sldMk cId="3236792492" sldId="827"/>
            <ac:grpSpMk id="8" creationId="{998BB65D-110A-085A-A873-B6A1BE290CFC}"/>
          </ac:grpSpMkLst>
        </pc:grpChg>
        <pc:picChg chg="del">
          <ac:chgData name="McCue, Susan" userId="51ab32c3-3946-49c1-bc7d-2e31e2225c85" providerId="ADAL" clId="{3E5355EF-1990-41B4-97DF-BF0BECE4E122}" dt="2023-08-25T15:40:11.690" v="163" actId="478"/>
          <ac:picMkLst>
            <pc:docMk/>
            <pc:sldMk cId="3236792492" sldId="827"/>
            <ac:picMk id="3" creationId="{4BA1BCA7-46F1-664D-E75D-0E6A60633FCC}"/>
          </ac:picMkLst>
        </pc:picChg>
        <pc:picChg chg="del">
          <ac:chgData name="McCue, Susan" userId="51ab32c3-3946-49c1-bc7d-2e31e2225c85" providerId="ADAL" clId="{3E5355EF-1990-41B4-97DF-BF0BECE4E122}" dt="2023-08-25T15:40:12.617" v="164" actId="478"/>
          <ac:picMkLst>
            <pc:docMk/>
            <pc:sldMk cId="3236792492" sldId="827"/>
            <ac:picMk id="4" creationId="{9512D17F-5D6F-AACE-2070-572630BE63DF}"/>
          </ac:picMkLst>
        </pc:picChg>
        <pc:picChg chg="del">
          <ac:chgData name="McCue, Susan" userId="51ab32c3-3946-49c1-bc7d-2e31e2225c85" providerId="ADAL" clId="{3E5355EF-1990-41B4-97DF-BF0BECE4E122}" dt="2023-08-25T15:39:34.302" v="153" actId="478"/>
          <ac:picMkLst>
            <pc:docMk/>
            <pc:sldMk cId="3236792492" sldId="827"/>
            <ac:picMk id="5" creationId="{884351FC-696B-41E3-A845-53D37F29B4FC}"/>
          </ac:picMkLst>
        </pc:picChg>
        <pc:picChg chg="add mod">
          <ac:chgData name="McCue, Susan" userId="51ab32c3-3946-49c1-bc7d-2e31e2225c85" providerId="ADAL" clId="{3E5355EF-1990-41B4-97DF-BF0BECE4E122}" dt="2023-08-25T15:39:35.319" v="154"/>
          <ac:picMkLst>
            <pc:docMk/>
            <pc:sldMk cId="3236792492" sldId="827"/>
            <ac:picMk id="6" creationId="{C5F67370-D9DF-C8D1-09CE-4681084D16A0}"/>
          </ac:picMkLst>
        </pc:picChg>
        <pc:picChg chg="mod">
          <ac:chgData name="McCue, Susan" userId="51ab32c3-3946-49c1-bc7d-2e31e2225c85" providerId="ADAL" clId="{3E5355EF-1990-41B4-97DF-BF0BECE4E122}" dt="2023-08-25T15:40:14.049" v="165"/>
          <ac:picMkLst>
            <pc:docMk/>
            <pc:sldMk cId="3236792492" sldId="827"/>
            <ac:picMk id="24" creationId="{B9B4DEC9-5DE0-502F-D898-A924D4C0F866}"/>
          </ac:picMkLst>
        </pc:picChg>
        <pc:picChg chg="mod">
          <ac:chgData name="McCue, Susan" userId="51ab32c3-3946-49c1-bc7d-2e31e2225c85" providerId="ADAL" clId="{3E5355EF-1990-41B4-97DF-BF0BECE4E122}" dt="2023-08-25T15:40:14.049" v="165"/>
          <ac:picMkLst>
            <pc:docMk/>
            <pc:sldMk cId="3236792492" sldId="827"/>
            <ac:picMk id="25" creationId="{7CDB4C36-CDD1-A671-FB55-DB6872CBAF73}"/>
          </ac:picMkLst>
        </pc:picChg>
      </pc:sldChg>
      <pc:sldChg chg="addSp delSp modSp mod">
        <pc:chgData name="McCue, Susan" userId="51ab32c3-3946-49c1-bc7d-2e31e2225c85" providerId="ADAL" clId="{3E5355EF-1990-41B4-97DF-BF0BECE4E122}" dt="2023-08-25T16:50:37.027" v="819" actId="6549"/>
        <pc:sldMkLst>
          <pc:docMk/>
          <pc:sldMk cId="1407482192" sldId="828"/>
        </pc:sldMkLst>
        <pc:spChg chg="mod">
          <ac:chgData name="McCue, Susan" userId="51ab32c3-3946-49c1-bc7d-2e31e2225c85" providerId="ADAL" clId="{3E5355EF-1990-41B4-97DF-BF0BECE4E122}" dt="2023-08-25T16:50:37.027" v="819" actId="6549"/>
          <ac:spMkLst>
            <pc:docMk/>
            <pc:sldMk cId="1407482192" sldId="828"/>
            <ac:spMk id="38" creationId="{AF88B313-E2AA-43D0-BEEC-738A16403FD0}"/>
          </ac:spMkLst>
        </pc:spChg>
        <pc:grpChg chg="add mod">
          <ac:chgData name="McCue, Susan" userId="51ab32c3-3946-49c1-bc7d-2e31e2225c85" providerId="ADAL" clId="{3E5355EF-1990-41B4-97DF-BF0BECE4E122}" dt="2023-08-25T15:41:53.951" v="168"/>
          <ac:grpSpMkLst>
            <pc:docMk/>
            <pc:sldMk cId="1407482192" sldId="828"/>
            <ac:grpSpMk id="7" creationId="{82EC470E-4762-7F73-CB55-7A3BE4C5A30B}"/>
          </ac:grpSpMkLst>
        </pc:grpChg>
        <pc:picChg chg="del">
          <ac:chgData name="McCue, Susan" userId="51ab32c3-3946-49c1-bc7d-2e31e2225c85" providerId="ADAL" clId="{3E5355EF-1990-41B4-97DF-BF0BECE4E122}" dt="2023-08-25T15:41:51.977" v="166" actId="478"/>
          <ac:picMkLst>
            <pc:docMk/>
            <pc:sldMk cId="1407482192" sldId="828"/>
            <ac:picMk id="3" creationId="{B19713F8-10AE-D83B-892F-32251FDF39BF}"/>
          </ac:picMkLst>
        </pc:picChg>
        <pc:picChg chg="del">
          <ac:chgData name="McCue, Susan" userId="51ab32c3-3946-49c1-bc7d-2e31e2225c85" providerId="ADAL" clId="{3E5355EF-1990-41B4-97DF-BF0BECE4E122}" dt="2023-08-25T15:41:52.746" v="167" actId="478"/>
          <ac:picMkLst>
            <pc:docMk/>
            <pc:sldMk cId="1407482192" sldId="828"/>
            <ac:picMk id="4" creationId="{27D70F17-1537-7E96-543B-C575415D0BB4}"/>
          </ac:picMkLst>
        </pc:picChg>
        <pc:picChg chg="del">
          <ac:chgData name="McCue, Susan" userId="51ab32c3-3946-49c1-bc7d-2e31e2225c85" providerId="ADAL" clId="{3E5355EF-1990-41B4-97DF-BF0BECE4E122}" dt="2023-08-25T15:39:37.501" v="155" actId="478"/>
          <ac:picMkLst>
            <pc:docMk/>
            <pc:sldMk cId="1407482192" sldId="828"/>
            <ac:picMk id="5" creationId="{EA8DD7D0-DEE8-4996-AC58-9662CEB2B00A}"/>
          </ac:picMkLst>
        </pc:picChg>
        <pc:picChg chg="add mod">
          <ac:chgData name="McCue, Susan" userId="51ab32c3-3946-49c1-bc7d-2e31e2225c85" providerId="ADAL" clId="{3E5355EF-1990-41B4-97DF-BF0BECE4E122}" dt="2023-08-25T15:39:39.233" v="156"/>
          <ac:picMkLst>
            <pc:docMk/>
            <pc:sldMk cId="1407482192" sldId="828"/>
            <ac:picMk id="6" creationId="{58A8B315-B910-A250-4528-AB922DFBA07C}"/>
          </ac:picMkLst>
        </pc:picChg>
        <pc:picChg chg="mod">
          <ac:chgData name="McCue, Susan" userId="51ab32c3-3946-49c1-bc7d-2e31e2225c85" providerId="ADAL" clId="{3E5355EF-1990-41B4-97DF-BF0BECE4E122}" dt="2023-08-25T15:41:53.951" v="168"/>
          <ac:picMkLst>
            <pc:docMk/>
            <pc:sldMk cId="1407482192" sldId="828"/>
            <ac:picMk id="8" creationId="{458DD1B8-646E-5D21-7FA4-278DADBD8F2C}"/>
          </ac:picMkLst>
        </pc:picChg>
        <pc:picChg chg="mod">
          <ac:chgData name="McCue, Susan" userId="51ab32c3-3946-49c1-bc7d-2e31e2225c85" providerId="ADAL" clId="{3E5355EF-1990-41B4-97DF-BF0BECE4E122}" dt="2023-08-25T15:41:53.951" v="168"/>
          <ac:picMkLst>
            <pc:docMk/>
            <pc:sldMk cId="1407482192" sldId="828"/>
            <ac:picMk id="9" creationId="{9B472FD9-A5D1-AD37-7D85-E0BDE549A3CB}"/>
          </ac:picMkLst>
        </pc:picChg>
      </pc:sldChg>
      <pc:sldChg chg="addSp delSp modSp mod">
        <pc:chgData name="McCue, Susan" userId="51ab32c3-3946-49c1-bc7d-2e31e2225c85" providerId="ADAL" clId="{3E5355EF-1990-41B4-97DF-BF0BECE4E122}" dt="2023-08-25T15:51:18.313" v="301" actId="20577"/>
        <pc:sldMkLst>
          <pc:docMk/>
          <pc:sldMk cId="3991028242" sldId="831"/>
        </pc:sldMkLst>
        <pc:spChg chg="mod">
          <ac:chgData name="McCue, Susan" userId="51ab32c3-3946-49c1-bc7d-2e31e2225c85" providerId="ADAL" clId="{3E5355EF-1990-41B4-97DF-BF0BECE4E122}" dt="2023-08-25T15:51:18.313" v="301" actId="20577"/>
          <ac:spMkLst>
            <pc:docMk/>
            <pc:sldMk cId="3991028242" sldId="831"/>
            <ac:spMk id="38" creationId="{AF88B313-E2AA-43D0-BEEC-738A16403FD0}"/>
          </ac:spMkLst>
        </pc:spChg>
        <pc:grpChg chg="add del mod">
          <ac:chgData name="McCue, Susan" userId="51ab32c3-3946-49c1-bc7d-2e31e2225c85" providerId="ADAL" clId="{3E5355EF-1990-41B4-97DF-BF0BECE4E122}" dt="2023-08-25T15:38:48.428" v="141" actId="478"/>
          <ac:grpSpMkLst>
            <pc:docMk/>
            <pc:sldMk cId="3991028242" sldId="831"/>
            <ac:grpSpMk id="7" creationId="{02DAF610-1ED4-1AD4-666A-A3265399F895}"/>
          </ac:grpSpMkLst>
        </pc:grpChg>
        <pc:grpChg chg="add mod">
          <ac:chgData name="McCue, Susan" userId="51ab32c3-3946-49c1-bc7d-2e31e2225c85" providerId="ADAL" clId="{3E5355EF-1990-41B4-97DF-BF0BECE4E122}" dt="2023-08-25T15:38:49.657" v="142"/>
          <ac:grpSpMkLst>
            <pc:docMk/>
            <pc:sldMk cId="3991028242" sldId="831"/>
            <ac:grpSpMk id="11" creationId="{F18B3F4A-18F5-C288-5AB3-5D2F9A343C5F}"/>
          </ac:grpSpMkLst>
        </pc:grpChg>
        <pc:picChg chg="del">
          <ac:chgData name="McCue, Susan" userId="51ab32c3-3946-49c1-bc7d-2e31e2225c85" providerId="ADAL" clId="{3E5355EF-1990-41B4-97DF-BF0BECE4E122}" dt="2023-08-25T15:36:53.977" v="62" actId="478"/>
          <ac:picMkLst>
            <pc:docMk/>
            <pc:sldMk cId="3991028242" sldId="831"/>
            <ac:picMk id="5" creationId="{912FA0CB-99AD-B9BB-B0B3-B0B9FA814ADD}"/>
          </ac:picMkLst>
        </pc:picChg>
        <pc:picChg chg="del">
          <ac:chgData name="McCue, Susan" userId="51ab32c3-3946-49c1-bc7d-2e31e2225c85" providerId="ADAL" clId="{3E5355EF-1990-41B4-97DF-BF0BECE4E122}" dt="2023-08-25T15:36:54.984" v="63" actId="478"/>
          <ac:picMkLst>
            <pc:docMk/>
            <pc:sldMk cId="3991028242" sldId="831"/>
            <ac:picMk id="6" creationId="{F08CBD64-1413-F4B2-46BF-6D5CB407DFAF}"/>
          </ac:picMkLst>
        </pc:picChg>
        <pc:picChg chg="mod">
          <ac:chgData name="McCue, Susan" userId="51ab32c3-3946-49c1-bc7d-2e31e2225c85" providerId="ADAL" clId="{3E5355EF-1990-41B4-97DF-BF0BECE4E122}" dt="2023-08-25T15:36:56.081" v="64"/>
          <ac:picMkLst>
            <pc:docMk/>
            <pc:sldMk cId="3991028242" sldId="831"/>
            <ac:picMk id="8" creationId="{52596323-F69E-57E6-774E-9E619ADF68FF}"/>
          </ac:picMkLst>
        </pc:picChg>
        <pc:picChg chg="mod">
          <ac:chgData name="McCue, Susan" userId="51ab32c3-3946-49c1-bc7d-2e31e2225c85" providerId="ADAL" clId="{3E5355EF-1990-41B4-97DF-BF0BECE4E122}" dt="2023-08-25T15:36:56.081" v="64"/>
          <ac:picMkLst>
            <pc:docMk/>
            <pc:sldMk cId="3991028242" sldId="831"/>
            <ac:picMk id="9" creationId="{82844C24-CF91-E171-05EA-16534E09A3DC}"/>
          </ac:picMkLst>
        </pc:picChg>
        <pc:picChg chg="mod">
          <ac:chgData name="McCue, Susan" userId="51ab32c3-3946-49c1-bc7d-2e31e2225c85" providerId="ADAL" clId="{3E5355EF-1990-41B4-97DF-BF0BECE4E122}" dt="2023-08-25T15:38:49.657" v="142"/>
          <ac:picMkLst>
            <pc:docMk/>
            <pc:sldMk cId="3991028242" sldId="831"/>
            <ac:picMk id="14" creationId="{5BF9D4CE-F119-12D7-03BE-F4C38FE46BDA}"/>
          </ac:picMkLst>
        </pc:picChg>
        <pc:picChg chg="mod">
          <ac:chgData name="McCue, Susan" userId="51ab32c3-3946-49c1-bc7d-2e31e2225c85" providerId="ADAL" clId="{3E5355EF-1990-41B4-97DF-BF0BECE4E122}" dt="2023-08-25T15:38:49.657" v="142"/>
          <ac:picMkLst>
            <pc:docMk/>
            <pc:sldMk cId="3991028242" sldId="831"/>
            <ac:picMk id="16" creationId="{8CD9D4F3-7BE1-C54F-137F-6C55B9DD128D}"/>
          </ac:picMkLst>
        </pc:picChg>
        <pc:picChg chg="mod">
          <ac:chgData name="McCue, Susan" userId="51ab32c3-3946-49c1-bc7d-2e31e2225c85" providerId="ADAL" clId="{3E5355EF-1990-41B4-97DF-BF0BECE4E122}" dt="2023-08-25T15:38:52.020" v="143" actId="1076"/>
          <ac:picMkLst>
            <pc:docMk/>
            <pc:sldMk cId="3991028242" sldId="831"/>
            <ac:picMk id="17" creationId="{9BD4F7A5-38FC-4268-A586-9FB18391D79D}"/>
          </ac:picMkLst>
        </pc:picChg>
        <pc:picChg chg="mod">
          <ac:chgData name="McCue, Susan" userId="51ab32c3-3946-49c1-bc7d-2e31e2225c85" providerId="ADAL" clId="{3E5355EF-1990-41B4-97DF-BF0BECE4E122}" dt="2023-08-25T15:38:55.987" v="144" actId="1076"/>
          <ac:picMkLst>
            <pc:docMk/>
            <pc:sldMk cId="3991028242" sldId="831"/>
            <ac:picMk id="19" creationId="{11CD9E6E-DFF7-4783-BE11-AAB54A7909AC}"/>
          </ac:picMkLst>
        </pc:picChg>
      </pc:sldChg>
      <pc:sldChg chg="addSp delSp modSp mod">
        <pc:chgData name="McCue, Susan" userId="51ab32c3-3946-49c1-bc7d-2e31e2225c85" providerId="ADAL" clId="{3E5355EF-1990-41B4-97DF-BF0BECE4E122}" dt="2023-08-25T16:57:36.026" v="926" actId="20577"/>
        <pc:sldMkLst>
          <pc:docMk/>
          <pc:sldMk cId="79630366" sldId="832"/>
        </pc:sldMkLst>
        <pc:spChg chg="mod">
          <ac:chgData name="McCue, Susan" userId="51ab32c3-3946-49c1-bc7d-2e31e2225c85" providerId="ADAL" clId="{3E5355EF-1990-41B4-97DF-BF0BECE4E122}" dt="2023-08-25T16:57:36.026" v="926" actId="20577"/>
          <ac:spMkLst>
            <pc:docMk/>
            <pc:sldMk cId="79630366" sldId="832"/>
            <ac:spMk id="38" creationId="{AF88B313-E2AA-43D0-BEEC-738A16403FD0}"/>
          </ac:spMkLst>
        </pc:spChg>
        <pc:grpChg chg="add mod">
          <ac:chgData name="McCue, Susan" userId="51ab32c3-3946-49c1-bc7d-2e31e2225c85" providerId="ADAL" clId="{3E5355EF-1990-41B4-97DF-BF0BECE4E122}" dt="2023-08-25T15:42:00.127" v="171"/>
          <ac:grpSpMkLst>
            <pc:docMk/>
            <pc:sldMk cId="79630366" sldId="832"/>
            <ac:grpSpMk id="14" creationId="{284B0A21-AC89-13C5-3104-62DFDBB497EB}"/>
          </ac:grpSpMkLst>
        </pc:grpChg>
        <pc:picChg chg="del">
          <ac:chgData name="McCue, Susan" userId="51ab32c3-3946-49c1-bc7d-2e31e2225c85" providerId="ADAL" clId="{3E5355EF-1990-41B4-97DF-BF0BECE4E122}" dt="2023-08-25T15:41:58.155" v="169" actId="478"/>
          <ac:picMkLst>
            <pc:docMk/>
            <pc:sldMk cId="79630366" sldId="832"/>
            <ac:picMk id="4" creationId="{82DAE1F4-C654-F23A-B266-3FA02547172E}"/>
          </ac:picMkLst>
        </pc:picChg>
        <pc:picChg chg="del">
          <ac:chgData name="McCue, Susan" userId="51ab32c3-3946-49c1-bc7d-2e31e2225c85" providerId="ADAL" clId="{3E5355EF-1990-41B4-97DF-BF0BECE4E122}" dt="2023-08-25T15:41:59.128" v="170" actId="478"/>
          <ac:picMkLst>
            <pc:docMk/>
            <pc:sldMk cId="79630366" sldId="832"/>
            <ac:picMk id="6" creationId="{BFCC82AA-92F6-9EF5-A1DF-DA393ECBA72F}"/>
          </ac:picMkLst>
        </pc:picChg>
        <pc:picChg chg="mod">
          <ac:chgData name="McCue, Susan" userId="51ab32c3-3946-49c1-bc7d-2e31e2225c85" providerId="ADAL" clId="{3E5355EF-1990-41B4-97DF-BF0BECE4E122}" dt="2023-08-25T15:42:00.127" v="171"/>
          <ac:picMkLst>
            <pc:docMk/>
            <pc:sldMk cId="79630366" sldId="832"/>
            <ac:picMk id="19" creationId="{281323DB-9587-01C8-A457-E8C0410A0093}"/>
          </ac:picMkLst>
        </pc:picChg>
        <pc:picChg chg="mod">
          <ac:chgData name="McCue, Susan" userId="51ab32c3-3946-49c1-bc7d-2e31e2225c85" providerId="ADAL" clId="{3E5355EF-1990-41B4-97DF-BF0BECE4E122}" dt="2023-08-25T15:42:00.127" v="171"/>
          <ac:picMkLst>
            <pc:docMk/>
            <pc:sldMk cId="79630366" sldId="832"/>
            <ac:picMk id="20" creationId="{9AD6F14F-E39A-4512-6707-CC42A47FB421}"/>
          </ac:picMkLst>
        </pc:picChg>
      </pc:sldChg>
      <pc:sldChg chg="addSp delSp modSp mod">
        <pc:chgData name="McCue, Susan" userId="51ab32c3-3946-49c1-bc7d-2e31e2225c85" providerId="ADAL" clId="{3E5355EF-1990-41B4-97DF-BF0BECE4E122}" dt="2023-08-25T16:58:27.977" v="951" actId="20577"/>
        <pc:sldMkLst>
          <pc:docMk/>
          <pc:sldMk cId="526182306" sldId="833"/>
        </pc:sldMkLst>
        <pc:spChg chg="mod">
          <ac:chgData name="McCue, Susan" userId="51ab32c3-3946-49c1-bc7d-2e31e2225c85" providerId="ADAL" clId="{3E5355EF-1990-41B4-97DF-BF0BECE4E122}" dt="2023-08-25T16:58:27.977" v="951" actId="20577"/>
          <ac:spMkLst>
            <pc:docMk/>
            <pc:sldMk cId="526182306" sldId="833"/>
            <ac:spMk id="38" creationId="{AF88B313-E2AA-43D0-BEEC-738A16403FD0}"/>
          </ac:spMkLst>
        </pc:spChg>
        <pc:grpChg chg="add mod">
          <ac:chgData name="McCue, Susan" userId="51ab32c3-3946-49c1-bc7d-2e31e2225c85" providerId="ADAL" clId="{3E5355EF-1990-41B4-97DF-BF0BECE4E122}" dt="2023-08-25T15:42:07.041" v="174"/>
          <ac:grpSpMkLst>
            <pc:docMk/>
            <pc:sldMk cId="526182306" sldId="833"/>
            <ac:grpSpMk id="4" creationId="{726275E2-6EE2-EDF9-53B0-9879D5B41460}"/>
          </ac:grpSpMkLst>
        </pc:grpChg>
        <pc:picChg chg="del">
          <ac:chgData name="McCue, Susan" userId="51ab32c3-3946-49c1-bc7d-2e31e2225c85" providerId="ADAL" clId="{3E5355EF-1990-41B4-97DF-BF0BECE4E122}" dt="2023-08-25T15:42:04.634" v="172" actId="478"/>
          <ac:picMkLst>
            <pc:docMk/>
            <pc:sldMk cId="526182306" sldId="833"/>
            <ac:picMk id="2" creationId="{B4D57181-B677-42F5-4D01-23D03100599A}"/>
          </ac:picMkLst>
        </pc:picChg>
        <pc:picChg chg="del">
          <ac:chgData name="McCue, Susan" userId="51ab32c3-3946-49c1-bc7d-2e31e2225c85" providerId="ADAL" clId="{3E5355EF-1990-41B4-97DF-BF0BECE4E122}" dt="2023-08-25T15:42:05.611" v="173" actId="478"/>
          <ac:picMkLst>
            <pc:docMk/>
            <pc:sldMk cId="526182306" sldId="833"/>
            <ac:picMk id="3" creationId="{978CF27C-34AD-EBBF-4674-2A0D583AFFEC}"/>
          </ac:picMkLst>
        </pc:picChg>
        <pc:picChg chg="mod">
          <ac:chgData name="McCue, Susan" userId="51ab32c3-3946-49c1-bc7d-2e31e2225c85" providerId="ADAL" clId="{3E5355EF-1990-41B4-97DF-BF0BECE4E122}" dt="2023-08-25T15:42:07.041" v="174"/>
          <ac:picMkLst>
            <pc:docMk/>
            <pc:sldMk cId="526182306" sldId="833"/>
            <ac:picMk id="7" creationId="{7CFAB83F-0E50-0F9A-A50D-47ABAD652A3F}"/>
          </ac:picMkLst>
        </pc:picChg>
        <pc:picChg chg="mod">
          <ac:chgData name="McCue, Susan" userId="51ab32c3-3946-49c1-bc7d-2e31e2225c85" providerId="ADAL" clId="{3E5355EF-1990-41B4-97DF-BF0BECE4E122}" dt="2023-08-25T15:42:07.041" v="174"/>
          <ac:picMkLst>
            <pc:docMk/>
            <pc:sldMk cId="526182306" sldId="833"/>
            <ac:picMk id="15" creationId="{B90C4A36-145F-4D4E-448C-ED1FB16951AF}"/>
          </ac:picMkLst>
        </pc:picChg>
      </pc:sldChg>
      <pc:sldChg chg="addSp delSp modSp mod">
        <pc:chgData name="McCue, Susan" userId="51ab32c3-3946-49c1-bc7d-2e31e2225c85" providerId="ADAL" clId="{3E5355EF-1990-41B4-97DF-BF0BECE4E122}" dt="2023-08-25T16:54:33.985" v="905" actId="20577"/>
        <pc:sldMkLst>
          <pc:docMk/>
          <pc:sldMk cId="1947608408" sldId="834"/>
        </pc:sldMkLst>
        <pc:spChg chg="mod">
          <ac:chgData name="McCue, Susan" userId="51ab32c3-3946-49c1-bc7d-2e31e2225c85" providerId="ADAL" clId="{3E5355EF-1990-41B4-97DF-BF0BECE4E122}" dt="2023-08-25T16:54:33.985" v="905" actId="20577"/>
          <ac:spMkLst>
            <pc:docMk/>
            <pc:sldMk cId="1947608408" sldId="834"/>
            <ac:spMk id="38" creationId="{AF88B313-E2AA-43D0-BEEC-738A16403FD0}"/>
          </ac:spMkLst>
        </pc:spChg>
        <pc:grpChg chg="add mod">
          <ac:chgData name="McCue, Susan" userId="51ab32c3-3946-49c1-bc7d-2e31e2225c85" providerId="ADAL" clId="{3E5355EF-1990-41B4-97DF-BF0BECE4E122}" dt="2023-08-25T15:42:16.671" v="177"/>
          <ac:grpSpMkLst>
            <pc:docMk/>
            <pc:sldMk cId="1947608408" sldId="834"/>
            <ac:grpSpMk id="7" creationId="{CF6F3795-B158-D515-5C41-8850C109C445}"/>
          </ac:grpSpMkLst>
        </pc:grpChg>
        <pc:picChg chg="del">
          <ac:chgData name="McCue, Susan" userId="51ab32c3-3946-49c1-bc7d-2e31e2225c85" providerId="ADAL" clId="{3E5355EF-1990-41B4-97DF-BF0BECE4E122}" dt="2023-08-25T15:42:13.997" v="175" actId="478"/>
          <ac:picMkLst>
            <pc:docMk/>
            <pc:sldMk cId="1947608408" sldId="834"/>
            <ac:picMk id="3" creationId="{049D3A0B-5604-2045-4EA8-004A58DF99D9}"/>
          </ac:picMkLst>
        </pc:picChg>
        <pc:picChg chg="del">
          <ac:chgData name="McCue, Susan" userId="51ab32c3-3946-49c1-bc7d-2e31e2225c85" providerId="ADAL" clId="{3E5355EF-1990-41B4-97DF-BF0BECE4E122}" dt="2023-08-25T15:42:14.569" v="176" actId="478"/>
          <ac:picMkLst>
            <pc:docMk/>
            <pc:sldMk cId="1947608408" sldId="834"/>
            <ac:picMk id="4" creationId="{D81F38F5-7131-34A5-A4B5-CF5A45C469FF}"/>
          </ac:picMkLst>
        </pc:picChg>
        <pc:picChg chg="mod">
          <ac:chgData name="McCue, Susan" userId="51ab32c3-3946-49c1-bc7d-2e31e2225c85" providerId="ADAL" clId="{3E5355EF-1990-41B4-97DF-BF0BECE4E122}" dt="2023-08-25T15:42:16.671" v="177"/>
          <ac:picMkLst>
            <pc:docMk/>
            <pc:sldMk cId="1947608408" sldId="834"/>
            <ac:picMk id="15" creationId="{588C280B-284B-919E-4FFC-F96680BE0AF3}"/>
          </ac:picMkLst>
        </pc:picChg>
        <pc:picChg chg="mod">
          <ac:chgData name="McCue, Susan" userId="51ab32c3-3946-49c1-bc7d-2e31e2225c85" providerId="ADAL" clId="{3E5355EF-1990-41B4-97DF-BF0BECE4E122}" dt="2023-08-25T15:42:16.671" v="177"/>
          <ac:picMkLst>
            <pc:docMk/>
            <pc:sldMk cId="1947608408" sldId="834"/>
            <ac:picMk id="20" creationId="{5995BF9E-D509-0A00-04B0-BF944B35535F}"/>
          </ac:picMkLst>
        </pc:picChg>
      </pc:sldChg>
      <pc:sldChg chg="addSp delSp modSp mod">
        <pc:chgData name="McCue, Susan" userId="51ab32c3-3946-49c1-bc7d-2e31e2225c85" providerId="ADAL" clId="{3E5355EF-1990-41B4-97DF-BF0BECE4E122}" dt="2023-08-25T16:52:57.380" v="851" actId="20577"/>
        <pc:sldMkLst>
          <pc:docMk/>
          <pc:sldMk cId="859643009" sldId="835"/>
        </pc:sldMkLst>
        <pc:spChg chg="mod">
          <ac:chgData name="McCue, Susan" userId="51ab32c3-3946-49c1-bc7d-2e31e2225c85" providerId="ADAL" clId="{3E5355EF-1990-41B4-97DF-BF0BECE4E122}" dt="2023-08-25T16:52:57.380" v="851" actId="20577"/>
          <ac:spMkLst>
            <pc:docMk/>
            <pc:sldMk cId="859643009" sldId="835"/>
            <ac:spMk id="38" creationId="{AF88B313-E2AA-43D0-BEEC-738A16403FD0}"/>
          </ac:spMkLst>
        </pc:spChg>
        <pc:grpChg chg="add mod">
          <ac:chgData name="McCue, Susan" userId="51ab32c3-3946-49c1-bc7d-2e31e2225c85" providerId="ADAL" clId="{3E5355EF-1990-41B4-97DF-BF0BECE4E122}" dt="2023-08-25T15:42:22.016" v="180"/>
          <ac:grpSpMkLst>
            <pc:docMk/>
            <pc:sldMk cId="859643009" sldId="835"/>
            <ac:grpSpMk id="4" creationId="{EE871489-9CFD-E1A3-7519-3F17D810CB00}"/>
          </ac:grpSpMkLst>
        </pc:grpChg>
        <pc:picChg chg="del">
          <ac:chgData name="McCue, Susan" userId="51ab32c3-3946-49c1-bc7d-2e31e2225c85" providerId="ADAL" clId="{3E5355EF-1990-41B4-97DF-BF0BECE4E122}" dt="2023-08-25T15:42:20.410" v="178" actId="478"/>
          <ac:picMkLst>
            <pc:docMk/>
            <pc:sldMk cId="859643009" sldId="835"/>
            <ac:picMk id="2" creationId="{F65ED5AD-DB69-5EDD-F0A3-571F38E96B73}"/>
          </ac:picMkLst>
        </pc:picChg>
        <pc:picChg chg="del">
          <ac:chgData name="McCue, Susan" userId="51ab32c3-3946-49c1-bc7d-2e31e2225c85" providerId="ADAL" clId="{3E5355EF-1990-41B4-97DF-BF0BECE4E122}" dt="2023-08-25T15:42:21.066" v="179" actId="478"/>
          <ac:picMkLst>
            <pc:docMk/>
            <pc:sldMk cId="859643009" sldId="835"/>
            <ac:picMk id="3" creationId="{842E8FB3-4EE5-A3DE-632C-FCDE04C1821D}"/>
          </ac:picMkLst>
        </pc:picChg>
        <pc:picChg chg="mod">
          <ac:chgData name="McCue, Susan" userId="51ab32c3-3946-49c1-bc7d-2e31e2225c85" providerId="ADAL" clId="{3E5355EF-1990-41B4-97DF-BF0BECE4E122}" dt="2023-08-25T15:42:22.016" v="180"/>
          <ac:picMkLst>
            <pc:docMk/>
            <pc:sldMk cId="859643009" sldId="835"/>
            <ac:picMk id="7" creationId="{523B6C8B-6D4F-81D4-CE3E-6ED9E183731A}"/>
          </ac:picMkLst>
        </pc:picChg>
        <pc:picChg chg="mod">
          <ac:chgData name="McCue, Susan" userId="51ab32c3-3946-49c1-bc7d-2e31e2225c85" providerId="ADAL" clId="{3E5355EF-1990-41B4-97DF-BF0BECE4E122}" dt="2023-08-25T15:42:22.016" v="180"/>
          <ac:picMkLst>
            <pc:docMk/>
            <pc:sldMk cId="859643009" sldId="835"/>
            <ac:picMk id="8" creationId="{FFD4DF47-373C-CB90-93B2-D8A9E6A5B5D9}"/>
          </ac:picMkLst>
        </pc:picChg>
      </pc:sldChg>
      <pc:sldChg chg="addSp delSp modSp mod">
        <pc:chgData name="McCue, Susan" userId="51ab32c3-3946-49c1-bc7d-2e31e2225c85" providerId="ADAL" clId="{3E5355EF-1990-41B4-97DF-BF0BECE4E122}" dt="2023-08-25T16:48:59.608" v="804" actId="20577"/>
        <pc:sldMkLst>
          <pc:docMk/>
          <pc:sldMk cId="2129126325" sldId="836"/>
        </pc:sldMkLst>
        <pc:spChg chg="mod">
          <ac:chgData name="McCue, Susan" userId="51ab32c3-3946-49c1-bc7d-2e31e2225c85" providerId="ADAL" clId="{3E5355EF-1990-41B4-97DF-BF0BECE4E122}" dt="2023-08-25T16:46:38.646" v="782" actId="20577"/>
          <ac:spMkLst>
            <pc:docMk/>
            <pc:sldMk cId="2129126325" sldId="836"/>
            <ac:spMk id="14" creationId="{70DA178E-7686-4635-965B-4CBBD981C9A9}"/>
          </ac:spMkLst>
        </pc:spChg>
        <pc:spChg chg="mod">
          <ac:chgData name="McCue, Susan" userId="51ab32c3-3946-49c1-bc7d-2e31e2225c85" providerId="ADAL" clId="{3E5355EF-1990-41B4-97DF-BF0BECE4E122}" dt="2023-08-25T16:46:53.282" v="785" actId="33524"/>
          <ac:spMkLst>
            <pc:docMk/>
            <pc:sldMk cId="2129126325" sldId="836"/>
            <ac:spMk id="24" creationId="{406AD17C-76EF-4066-B3EA-7160DC4D28F9}"/>
          </ac:spMkLst>
        </pc:spChg>
        <pc:spChg chg="mod">
          <ac:chgData name="McCue, Susan" userId="51ab32c3-3946-49c1-bc7d-2e31e2225c85" providerId="ADAL" clId="{3E5355EF-1990-41B4-97DF-BF0BECE4E122}" dt="2023-08-25T16:47:06.027" v="794" actId="20577"/>
          <ac:spMkLst>
            <pc:docMk/>
            <pc:sldMk cId="2129126325" sldId="836"/>
            <ac:spMk id="25" creationId="{56F97E95-ADBF-47F0-8A48-F11E823B3827}"/>
          </ac:spMkLst>
        </pc:spChg>
        <pc:spChg chg="mod">
          <ac:chgData name="McCue, Susan" userId="51ab32c3-3946-49c1-bc7d-2e31e2225c85" providerId="ADAL" clId="{3E5355EF-1990-41B4-97DF-BF0BECE4E122}" dt="2023-08-25T16:48:59.608" v="804" actId="20577"/>
          <ac:spMkLst>
            <pc:docMk/>
            <pc:sldMk cId="2129126325" sldId="836"/>
            <ac:spMk id="38" creationId="{AF88B313-E2AA-43D0-BEEC-738A16403FD0}"/>
          </ac:spMkLst>
        </pc:spChg>
        <pc:grpChg chg="add del mod">
          <ac:chgData name="McCue, Susan" userId="51ab32c3-3946-49c1-bc7d-2e31e2225c85" providerId="ADAL" clId="{3E5355EF-1990-41B4-97DF-BF0BECE4E122}" dt="2023-08-25T15:37:44.986" v="108" actId="478"/>
          <ac:grpSpMkLst>
            <pc:docMk/>
            <pc:sldMk cId="2129126325" sldId="836"/>
            <ac:grpSpMk id="7" creationId="{25C740FE-7AB0-20F6-B654-990C479E2DDE}"/>
          </ac:grpSpMkLst>
        </pc:grpChg>
        <pc:grpChg chg="add del mod">
          <ac:chgData name="McCue, Susan" userId="51ab32c3-3946-49c1-bc7d-2e31e2225c85" providerId="ADAL" clId="{3E5355EF-1990-41B4-97DF-BF0BECE4E122}" dt="2023-08-25T15:39:08.203" v="145" actId="478"/>
          <ac:grpSpMkLst>
            <pc:docMk/>
            <pc:sldMk cId="2129126325" sldId="836"/>
            <ac:grpSpMk id="10" creationId="{9452663E-611F-0702-1AAD-6395894D6DE3}"/>
          </ac:grpSpMkLst>
        </pc:grpChg>
        <pc:grpChg chg="add mod">
          <ac:chgData name="McCue, Susan" userId="51ab32c3-3946-49c1-bc7d-2e31e2225c85" providerId="ADAL" clId="{3E5355EF-1990-41B4-97DF-BF0BECE4E122}" dt="2023-08-25T15:39:09.280" v="146"/>
          <ac:grpSpMkLst>
            <pc:docMk/>
            <pc:sldMk cId="2129126325" sldId="836"/>
            <ac:grpSpMk id="16" creationId="{6F838ADE-3E5B-1A32-899C-B9C0FFA5CFA7}"/>
          </ac:grpSpMkLst>
        </pc:grpChg>
        <pc:picChg chg="del">
          <ac:chgData name="McCue, Susan" userId="51ab32c3-3946-49c1-bc7d-2e31e2225c85" providerId="ADAL" clId="{3E5355EF-1990-41B4-97DF-BF0BECE4E122}" dt="2023-08-25T15:37:03.275" v="65" actId="478"/>
          <ac:picMkLst>
            <pc:docMk/>
            <pc:sldMk cId="2129126325" sldId="836"/>
            <ac:picMk id="5" creationId="{BF8F01A8-225B-603F-B017-E659240F321D}"/>
          </ac:picMkLst>
        </pc:picChg>
        <pc:picChg chg="del">
          <ac:chgData name="McCue, Susan" userId="51ab32c3-3946-49c1-bc7d-2e31e2225c85" providerId="ADAL" clId="{3E5355EF-1990-41B4-97DF-BF0BECE4E122}" dt="2023-08-25T15:37:04.460" v="66" actId="478"/>
          <ac:picMkLst>
            <pc:docMk/>
            <pc:sldMk cId="2129126325" sldId="836"/>
            <ac:picMk id="6" creationId="{4E7B8150-B046-005D-F104-8426CF5ED297}"/>
          </ac:picMkLst>
        </pc:picChg>
        <pc:picChg chg="mod">
          <ac:chgData name="McCue, Susan" userId="51ab32c3-3946-49c1-bc7d-2e31e2225c85" providerId="ADAL" clId="{3E5355EF-1990-41B4-97DF-BF0BECE4E122}" dt="2023-08-25T15:37:05.594" v="67"/>
          <ac:picMkLst>
            <pc:docMk/>
            <pc:sldMk cId="2129126325" sldId="836"/>
            <ac:picMk id="8" creationId="{29C5ADBA-0BE0-31D7-A065-B767FB77388C}"/>
          </ac:picMkLst>
        </pc:picChg>
        <pc:picChg chg="mod">
          <ac:chgData name="McCue, Susan" userId="51ab32c3-3946-49c1-bc7d-2e31e2225c85" providerId="ADAL" clId="{3E5355EF-1990-41B4-97DF-BF0BECE4E122}" dt="2023-08-25T15:37:05.594" v="67"/>
          <ac:picMkLst>
            <pc:docMk/>
            <pc:sldMk cId="2129126325" sldId="836"/>
            <ac:picMk id="9" creationId="{C71B6425-830E-0828-A1AB-45CB3C8646B0}"/>
          </ac:picMkLst>
        </pc:picChg>
        <pc:picChg chg="mod">
          <ac:chgData name="McCue, Susan" userId="51ab32c3-3946-49c1-bc7d-2e31e2225c85" providerId="ADAL" clId="{3E5355EF-1990-41B4-97DF-BF0BECE4E122}" dt="2023-08-25T15:37:48.981" v="109"/>
          <ac:picMkLst>
            <pc:docMk/>
            <pc:sldMk cId="2129126325" sldId="836"/>
            <ac:picMk id="11" creationId="{C8D02B9B-04FF-2BBE-9CCE-160BED84242B}"/>
          </ac:picMkLst>
        </pc:picChg>
        <pc:picChg chg="mod">
          <ac:chgData name="McCue, Susan" userId="51ab32c3-3946-49c1-bc7d-2e31e2225c85" providerId="ADAL" clId="{3E5355EF-1990-41B4-97DF-BF0BECE4E122}" dt="2023-08-25T15:37:48.981" v="109"/>
          <ac:picMkLst>
            <pc:docMk/>
            <pc:sldMk cId="2129126325" sldId="836"/>
            <ac:picMk id="12" creationId="{DA9E75F8-7F98-8D90-9027-324427922140}"/>
          </ac:picMkLst>
        </pc:picChg>
        <pc:picChg chg="del">
          <ac:chgData name="McCue, Susan" userId="51ab32c3-3946-49c1-bc7d-2e31e2225c85" providerId="ADAL" clId="{3E5355EF-1990-41B4-97DF-BF0BECE4E122}" dt="2023-08-25T15:39:17.402" v="147" actId="478"/>
          <ac:picMkLst>
            <pc:docMk/>
            <pc:sldMk cId="2129126325" sldId="836"/>
            <ac:picMk id="17" creationId="{9BD4F7A5-38FC-4268-A586-9FB18391D79D}"/>
          </ac:picMkLst>
        </pc:picChg>
        <pc:picChg chg="mod">
          <ac:chgData name="McCue, Susan" userId="51ab32c3-3946-49c1-bc7d-2e31e2225c85" providerId="ADAL" clId="{3E5355EF-1990-41B4-97DF-BF0BECE4E122}" dt="2023-08-25T15:39:09.280" v="146"/>
          <ac:picMkLst>
            <pc:docMk/>
            <pc:sldMk cId="2129126325" sldId="836"/>
            <ac:picMk id="18" creationId="{FD569BAF-248F-46A7-182C-EEAFDB2642B2}"/>
          </ac:picMkLst>
        </pc:picChg>
        <pc:picChg chg="mod">
          <ac:chgData name="McCue, Susan" userId="51ab32c3-3946-49c1-bc7d-2e31e2225c85" providerId="ADAL" clId="{3E5355EF-1990-41B4-97DF-BF0BECE4E122}" dt="2023-08-25T15:39:09.280" v="146"/>
          <ac:picMkLst>
            <pc:docMk/>
            <pc:sldMk cId="2129126325" sldId="836"/>
            <ac:picMk id="26" creationId="{5945D11B-72E9-654E-E46B-072AAC044E65}"/>
          </ac:picMkLst>
        </pc:picChg>
        <pc:picChg chg="add mod">
          <ac:chgData name="McCue, Susan" userId="51ab32c3-3946-49c1-bc7d-2e31e2225c85" providerId="ADAL" clId="{3E5355EF-1990-41B4-97DF-BF0BECE4E122}" dt="2023-08-25T15:39:18.552" v="148"/>
          <ac:picMkLst>
            <pc:docMk/>
            <pc:sldMk cId="2129126325" sldId="836"/>
            <ac:picMk id="27" creationId="{8FDE0E20-19F6-9611-589B-0A6F6EEC7366}"/>
          </ac:picMkLst>
        </pc:picChg>
      </pc:sldChg>
      <pc:sldChg chg="addSp delSp modSp mod">
        <pc:chgData name="McCue, Susan" userId="51ab32c3-3946-49c1-bc7d-2e31e2225c85" providerId="ADAL" clId="{3E5355EF-1990-41B4-97DF-BF0BECE4E122}" dt="2023-08-25T15:36:07.195" v="42"/>
        <pc:sldMkLst>
          <pc:docMk/>
          <pc:sldMk cId="1052602280" sldId="837"/>
        </pc:sldMkLst>
        <pc:grpChg chg="add mod">
          <ac:chgData name="McCue, Susan" userId="51ab32c3-3946-49c1-bc7d-2e31e2225c85" providerId="ADAL" clId="{3E5355EF-1990-41B4-97DF-BF0BECE4E122}" dt="2023-08-25T15:36:07.195" v="42"/>
          <ac:grpSpMkLst>
            <pc:docMk/>
            <pc:sldMk cId="1052602280" sldId="837"/>
            <ac:grpSpMk id="10" creationId="{706230AA-9AC9-2BAE-A5B9-952EED013027}"/>
          </ac:grpSpMkLst>
        </pc:grpChg>
        <pc:picChg chg="del">
          <ac:chgData name="McCue, Susan" userId="51ab32c3-3946-49c1-bc7d-2e31e2225c85" providerId="ADAL" clId="{3E5355EF-1990-41B4-97DF-BF0BECE4E122}" dt="2023-08-25T15:36:05.178" v="40" actId="478"/>
          <ac:picMkLst>
            <pc:docMk/>
            <pc:sldMk cId="1052602280" sldId="837"/>
            <ac:picMk id="8" creationId="{AB49379A-DB57-0C41-A7CC-E868BA71B1E5}"/>
          </ac:picMkLst>
        </pc:picChg>
        <pc:picChg chg="del">
          <ac:chgData name="McCue, Susan" userId="51ab32c3-3946-49c1-bc7d-2e31e2225c85" providerId="ADAL" clId="{3E5355EF-1990-41B4-97DF-BF0BECE4E122}" dt="2023-08-25T15:36:06.169" v="41" actId="478"/>
          <ac:picMkLst>
            <pc:docMk/>
            <pc:sldMk cId="1052602280" sldId="837"/>
            <ac:picMk id="9" creationId="{AF25BF27-58EA-EFEF-E6C0-EE872599E5A5}"/>
          </ac:picMkLst>
        </pc:picChg>
        <pc:picChg chg="mod">
          <ac:chgData name="McCue, Susan" userId="51ab32c3-3946-49c1-bc7d-2e31e2225c85" providerId="ADAL" clId="{3E5355EF-1990-41B4-97DF-BF0BECE4E122}" dt="2023-08-25T15:36:07.195" v="42"/>
          <ac:picMkLst>
            <pc:docMk/>
            <pc:sldMk cId="1052602280" sldId="837"/>
            <ac:picMk id="11" creationId="{0CDD79F4-9C37-3EA8-2E3F-16D004BE0046}"/>
          </ac:picMkLst>
        </pc:picChg>
        <pc:picChg chg="mod">
          <ac:chgData name="McCue, Susan" userId="51ab32c3-3946-49c1-bc7d-2e31e2225c85" providerId="ADAL" clId="{3E5355EF-1990-41B4-97DF-BF0BECE4E122}" dt="2023-08-25T15:36:07.195" v="42"/>
          <ac:picMkLst>
            <pc:docMk/>
            <pc:sldMk cId="1052602280" sldId="837"/>
            <ac:picMk id="12" creationId="{86303557-E29D-2CC3-4E26-7333B6970236}"/>
          </ac:picMkLst>
        </pc:picChg>
      </pc:sldChg>
      <pc:sldChg chg="addSp delSp modSp mod">
        <pc:chgData name="McCue, Susan" userId="51ab32c3-3946-49c1-bc7d-2e31e2225c85" providerId="ADAL" clId="{3E5355EF-1990-41B4-97DF-BF0BECE4E122}" dt="2023-08-25T15:36:17.141" v="45"/>
        <pc:sldMkLst>
          <pc:docMk/>
          <pc:sldMk cId="814370030" sldId="841"/>
        </pc:sldMkLst>
        <pc:grpChg chg="add mod">
          <ac:chgData name="McCue, Susan" userId="51ab32c3-3946-49c1-bc7d-2e31e2225c85" providerId="ADAL" clId="{3E5355EF-1990-41B4-97DF-BF0BECE4E122}" dt="2023-08-25T15:36:17.141" v="45"/>
          <ac:grpSpMkLst>
            <pc:docMk/>
            <pc:sldMk cId="814370030" sldId="841"/>
            <ac:grpSpMk id="9" creationId="{5B9D2C3E-242C-591E-2B13-A2E10D219BFF}"/>
          </ac:grpSpMkLst>
        </pc:grpChg>
        <pc:picChg chg="del">
          <ac:chgData name="McCue, Susan" userId="51ab32c3-3946-49c1-bc7d-2e31e2225c85" providerId="ADAL" clId="{3E5355EF-1990-41B4-97DF-BF0BECE4E122}" dt="2023-08-25T15:36:14.874" v="43" actId="478"/>
          <ac:picMkLst>
            <pc:docMk/>
            <pc:sldMk cId="814370030" sldId="841"/>
            <ac:picMk id="7" creationId="{30D05115-0B49-2865-C8A5-D2D5B81C71C9}"/>
          </ac:picMkLst>
        </pc:picChg>
        <pc:picChg chg="del">
          <ac:chgData name="McCue, Susan" userId="51ab32c3-3946-49c1-bc7d-2e31e2225c85" providerId="ADAL" clId="{3E5355EF-1990-41B4-97DF-BF0BECE4E122}" dt="2023-08-25T15:36:15.673" v="44" actId="478"/>
          <ac:picMkLst>
            <pc:docMk/>
            <pc:sldMk cId="814370030" sldId="841"/>
            <ac:picMk id="8" creationId="{CF810C0C-CAA2-A494-0279-FE1F5F57A183}"/>
          </ac:picMkLst>
        </pc:picChg>
        <pc:picChg chg="mod">
          <ac:chgData name="McCue, Susan" userId="51ab32c3-3946-49c1-bc7d-2e31e2225c85" providerId="ADAL" clId="{3E5355EF-1990-41B4-97DF-BF0BECE4E122}" dt="2023-08-25T15:36:17.141" v="45"/>
          <ac:picMkLst>
            <pc:docMk/>
            <pc:sldMk cId="814370030" sldId="841"/>
            <ac:picMk id="10" creationId="{37A53389-3DC0-CEF7-E4AB-DC21F47BF1D3}"/>
          </ac:picMkLst>
        </pc:picChg>
        <pc:picChg chg="mod">
          <ac:chgData name="McCue, Susan" userId="51ab32c3-3946-49c1-bc7d-2e31e2225c85" providerId="ADAL" clId="{3E5355EF-1990-41B4-97DF-BF0BECE4E122}" dt="2023-08-25T15:36:17.141" v="45"/>
          <ac:picMkLst>
            <pc:docMk/>
            <pc:sldMk cId="814370030" sldId="841"/>
            <ac:picMk id="11" creationId="{F43ACD47-C350-8898-4137-8CDDF33C7CD4}"/>
          </ac:picMkLst>
        </pc:picChg>
      </pc:sldChg>
      <pc:sldChg chg="addSp delSp modSp mod">
        <pc:chgData name="McCue, Susan" userId="51ab32c3-3946-49c1-bc7d-2e31e2225c85" providerId="ADAL" clId="{3E5355EF-1990-41B4-97DF-BF0BECE4E122}" dt="2023-08-25T15:46:53.232" v="265" actId="20577"/>
        <pc:sldMkLst>
          <pc:docMk/>
          <pc:sldMk cId="3493476766" sldId="842"/>
        </pc:sldMkLst>
        <pc:spChg chg="mod">
          <ac:chgData name="McCue, Susan" userId="51ab32c3-3946-49c1-bc7d-2e31e2225c85" providerId="ADAL" clId="{3E5355EF-1990-41B4-97DF-BF0BECE4E122}" dt="2023-08-25T15:46:53.232" v="265" actId="20577"/>
          <ac:spMkLst>
            <pc:docMk/>
            <pc:sldMk cId="3493476766" sldId="842"/>
            <ac:spMk id="62" creationId="{814D3F85-EAB4-4CAD-B0EF-7899117C5884}"/>
          </ac:spMkLst>
        </pc:spChg>
        <pc:grpChg chg="add mod">
          <ac:chgData name="McCue, Susan" userId="51ab32c3-3946-49c1-bc7d-2e31e2225c85" providerId="ADAL" clId="{3E5355EF-1990-41B4-97DF-BF0BECE4E122}" dt="2023-08-25T15:36:23.040" v="48"/>
          <ac:grpSpMkLst>
            <pc:docMk/>
            <pc:sldMk cId="3493476766" sldId="842"/>
            <ac:grpSpMk id="8" creationId="{A1CE06CE-8E35-5143-3E67-55A069BA1D3F}"/>
          </ac:grpSpMkLst>
        </pc:grpChg>
        <pc:picChg chg="del">
          <ac:chgData name="McCue, Susan" userId="51ab32c3-3946-49c1-bc7d-2e31e2225c85" providerId="ADAL" clId="{3E5355EF-1990-41B4-97DF-BF0BECE4E122}" dt="2023-08-25T15:36:20.860" v="46" actId="478"/>
          <ac:picMkLst>
            <pc:docMk/>
            <pc:sldMk cId="3493476766" sldId="842"/>
            <ac:picMk id="6" creationId="{0EF41727-9559-ADE5-77A4-5633F3E082D0}"/>
          </ac:picMkLst>
        </pc:picChg>
        <pc:picChg chg="del">
          <ac:chgData name="McCue, Susan" userId="51ab32c3-3946-49c1-bc7d-2e31e2225c85" providerId="ADAL" clId="{3E5355EF-1990-41B4-97DF-BF0BECE4E122}" dt="2023-08-25T15:36:21.672" v="47" actId="478"/>
          <ac:picMkLst>
            <pc:docMk/>
            <pc:sldMk cId="3493476766" sldId="842"/>
            <ac:picMk id="7" creationId="{E8E79682-4203-CFD3-74E7-7C23916E70CE}"/>
          </ac:picMkLst>
        </pc:picChg>
        <pc:picChg chg="mod">
          <ac:chgData name="McCue, Susan" userId="51ab32c3-3946-49c1-bc7d-2e31e2225c85" providerId="ADAL" clId="{3E5355EF-1990-41B4-97DF-BF0BECE4E122}" dt="2023-08-25T15:36:23.040" v="48"/>
          <ac:picMkLst>
            <pc:docMk/>
            <pc:sldMk cId="3493476766" sldId="842"/>
            <ac:picMk id="9" creationId="{672BD6B8-41D3-BE2C-0783-B53E2FF73C58}"/>
          </ac:picMkLst>
        </pc:picChg>
        <pc:picChg chg="mod">
          <ac:chgData name="McCue, Susan" userId="51ab32c3-3946-49c1-bc7d-2e31e2225c85" providerId="ADAL" clId="{3E5355EF-1990-41B4-97DF-BF0BECE4E122}" dt="2023-08-25T15:36:23.040" v="48"/>
          <ac:picMkLst>
            <pc:docMk/>
            <pc:sldMk cId="3493476766" sldId="842"/>
            <ac:picMk id="10" creationId="{62776B1A-D0C6-CCB7-D260-562B60166150}"/>
          </ac:picMkLst>
        </pc:picChg>
      </pc:sldChg>
      <pc:sldChg chg="addSp delSp modSp mod">
        <pc:chgData name="McCue, Susan" userId="51ab32c3-3946-49c1-bc7d-2e31e2225c85" providerId="ADAL" clId="{3E5355EF-1990-41B4-97DF-BF0BECE4E122}" dt="2023-08-29T15:22:25.217" v="1079" actId="20577"/>
        <pc:sldMkLst>
          <pc:docMk/>
          <pc:sldMk cId="200399762" sldId="843"/>
        </pc:sldMkLst>
        <pc:spChg chg="mod">
          <ac:chgData name="McCue, Susan" userId="51ab32c3-3946-49c1-bc7d-2e31e2225c85" providerId="ADAL" clId="{3E5355EF-1990-41B4-97DF-BF0BECE4E122}" dt="2023-08-29T15:22:25.217" v="1079" actId="20577"/>
          <ac:spMkLst>
            <pc:docMk/>
            <pc:sldMk cId="200399762" sldId="843"/>
            <ac:spMk id="62" creationId="{814D3F85-EAB4-4CAD-B0EF-7899117C5884}"/>
          </ac:spMkLst>
        </pc:spChg>
        <pc:grpChg chg="add mod">
          <ac:chgData name="McCue, Susan" userId="51ab32c3-3946-49c1-bc7d-2e31e2225c85" providerId="ADAL" clId="{3E5355EF-1990-41B4-97DF-BF0BECE4E122}" dt="2023-08-25T15:36:29.415" v="51"/>
          <ac:grpSpMkLst>
            <pc:docMk/>
            <pc:sldMk cId="200399762" sldId="843"/>
            <ac:grpSpMk id="9" creationId="{84326BB8-1D3E-C67C-BEA0-A16E0E7CE1A1}"/>
          </ac:grpSpMkLst>
        </pc:grpChg>
        <pc:picChg chg="del">
          <ac:chgData name="McCue, Susan" userId="51ab32c3-3946-49c1-bc7d-2e31e2225c85" providerId="ADAL" clId="{3E5355EF-1990-41B4-97DF-BF0BECE4E122}" dt="2023-08-25T15:36:27.211" v="49" actId="478"/>
          <ac:picMkLst>
            <pc:docMk/>
            <pc:sldMk cId="200399762" sldId="843"/>
            <ac:picMk id="7" creationId="{AAE21325-4423-F668-522F-62AD92265F5A}"/>
          </ac:picMkLst>
        </pc:picChg>
        <pc:picChg chg="del">
          <ac:chgData name="McCue, Susan" userId="51ab32c3-3946-49c1-bc7d-2e31e2225c85" providerId="ADAL" clId="{3E5355EF-1990-41B4-97DF-BF0BECE4E122}" dt="2023-08-25T15:36:28.092" v="50" actId="478"/>
          <ac:picMkLst>
            <pc:docMk/>
            <pc:sldMk cId="200399762" sldId="843"/>
            <ac:picMk id="8" creationId="{D5543DF6-661F-298E-3234-65C4BA2D646A}"/>
          </ac:picMkLst>
        </pc:picChg>
        <pc:picChg chg="mod">
          <ac:chgData name="McCue, Susan" userId="51ab32c3-3946-49c1-bc7d-2e31e2225c85" providerId="ADAL" clId="{3E5355EF-1990-41B4-97DF-BF0BECE4E122}" dt="2023-08-25T15:36:29.415" v="51"/>
          <ac:picMkLst>
            <pc:docMk/>
            <pc:sldMk cId="200399762" sldId="843"/>
            <ac:picMk id="10" creationId="{75068144-DB11-E62A-A8F3-781D008C6165}"/>
          </ac:picMkLst>
        </pc:picChg>
        <pc:picChg chg="mod">
          <ac:chgData name="McCue, Susan" userId="51ab32c3-3946-49c1-bc7d-2e31e2225c85" providerId="ADAL" clId="{3E5355EF-1990-41B4-97DF-BF0BECE4E122}" dt="2023-08-25T15:36:29.415" v="51"/>
          <ac:picMkLst>
            <pc:docMk/>
            <pc:sldMk cId="200399762" sldId="843"/>
            <ac:picMk id="11" creationId="{0812FDDF-D6CF-9967-16F2-E8F488D7B307}"/>
          </ac:picMkLst>
        </pc:picChg>
      </pc:sldChg>
      <pc:sldChg chg="addSp delSp modSp mod">
        <pc:chgData name="McCue, Susan" userId="51ab32c3-3946-49c1-bc7d-2e31e2225c85" providerId="ADAL" clId="{3E5355EF-1990-41B4-97DF-BF0BECE4E122}" dt="2023-08-25T16:51:28.988" v="821" actId="1582"/>
        <pc:sldMkLst>
          <pc:docMk/>
          <pc:sldMk cId="2618987548" sldId="844"/>
        </pc:sldMkLst>
        <pc:spChg chg="add del mod">
          <ac:chgData name="McCue, Susan" userId="51ab32c3-3946-49c1-bc7d-2e31e2225c85" providerId="ADAL" clId="{3E5355EF-1990-41B4-97DF-BF0BECE4E122}" dt="2023-08-25T16:27:06.136" v="471" actId="478"/>
          <ac:spMkLst>
            <pc:docMk/>
            <pc:sldMk cId="2618987548" sldId="844"/>
            <ac:spMk id="10" creationId="{0EF3B2AC-318D-284F-5327-3B408F10D8E2}"/>
          </ac:spMkLst>
        </pc:spChg>
        <pc:spChg chg="add mod">
          <ac:chgData name="McCue, Susan" userId="51ab32c3-3946-49c1-bc7d-2e31e2225c85" providerId="ADAL" clId="{3E5355EF-1990-41B4-97DF-BF0BECE4E122}" dt="2023-08-25T16:51:28.988" v="821" actId="1582"/>
          <ac:spMkLst>
            <pc:docMk/>
            <pc:sldMk cId="2618987548" sldId="844"/>
            <ac:spMk id="12" creationId="{2AA4F7FF-8C8D-3201-46B2-602F956F891F}"/>
          </ac:spMkLst>
        </pc:spChg>
        <pc:spChg chg="mod">
          <ac:chgData name="McCue, Susan" userId="51ab32c3-3946-49c1-bc7d-2e31e2225c85" providerId="ADAL" clId="{3E5355EF-1990-41B4-97DF-BF0BECE4E122}" dt="2023-08-25T16:41:33.732" v="733" actId="1037"/>
          <ac:spMkLst>
            <pc:docMk/>
            <pc:sldMk cId="2618987548" sldId="844"/>
            <ac:spMk id="15" creationId="{651A944B-0D4E-45EA-855D-83E2C93C2104}"/>
          </ac:spMkLst>
        </pc:spChg>
        <pc:grpChg chg="add mod">
          <ac:chgData name="McCue, Susan" userId="51ab32c3-3946-49c1-bc7d-2e31e2225c85" providerId="ADAL" clId="{3E5355EF-1990-41B4-97DF-BF0BECE4E122}" dt="2023-08-25T15:36:42.335" v="58"/>
          <ac:grpSpMkLst>
            <pc:docMk/>
            <pc:sldMk cId="2618987548" sldId="844"/>
            <ac:grpSpMk id="3" creationId="{8CF3C422-285C-473A-231D-724A40377286}"/>
          </ac:grpSpMkLst>
        </pc:grpChg>
        <pc:picChg chg="mod">
          <ac:chgData name="McCue, Susan" userId="51ab32c3-3946-49c1-bc7d-2e31e2225c85" providerId="ADAL" clId="{3E5355EF-1990-41B4-97DF-BF0BECE4E122}" dt="2023-08-25T15:36:42.335" v="58"/>
          <ac:picMkLst>
            <pc:docMk/>
            <pc:sldMk cId="2618987548" sldId="844"/>
            <ac:picMk id="4" creationId="{A402CCFE-A12D-D389-375A-F4C8DD9957BF}"/>
          </ac:picMkLst>
        </pc:picChg>
        <pc:picChg chg="mod">
          <ac:chgData name="McCue, Susan" userId="51ab32c3-3946-49c1-bc7d-2e31e2225c85" providerId="ADAL" clId="{3E5355EF-1990-41B4-97DF-BF0BECE4E122}" dt="2023-08-25T16:41:39.070" v="753" actId="1038"/>
          <ac:picMkLst>
            <pc:docMk/>
            <pc:sldMk cId="2618987548" sldId="844"/>
            <ac:picMk id="5" creationId="{77ED4011-8171-4ECD-A1B0-3D39C5D279F7}"/>
          </ac:picMkLst>
        </pc:picChg>
        <pc:picChg chg="del mod">
          <ac:chgData name="McCue, Susan" userId="51ab32c3-3946-49c1-bc7d-2e31e2225c85" providerId="ADAL" clId="{3E5355EF-1990-41B4-97DF-BF0BECE4E122}" dt="2023-08-25T15:36:40.059" v="56" actId="478"/>
          <ac:picMkLst>
            <pc:docMk/>
            <pc:sldMk cId="2618987548" sldId="844"/>
            <ac:picMk id="6" creationId="{477974D7-54F9-0CE3-FF17-CFF05DF54A92}"/>
          </ac:picMkLst>
        </pc:picChg>
        <pc:picChg chg="del">
          <ac:chgData name="McCue, Susan" userId="51ab32c3-3946-49c1-bc7d-2e31e2225c85" providerId="ADAL" clId="{3E5355EF-1990-41B4-97DF-BF0BECE4E122}" dt="2023-08-25T15:36:41.041" v="57" actId="478"/>
          <ac:picMkLst>
            <pc:docMk/>
            <pc:sldMk cId="2618987548" sldId="844"/>
            <ac:picMk id="7" creationId="{958457E8-6259-1C0F-48CB-E511948669CA}"/>
          </ac:picMkLst>
        </pc:picChg>
        <pc:picChg chg="mod">
          <ac:chgData name="McCue, Susan" userId="51ab32c3-3946-49c1-bc7d-2e31e2225c85" providerId="ADAL" clId="{3E5355EF-1990-41B4-97DF-BF0BECE4E122}" dt="2023-08-25T15:36:42.335" v="58"/>
          <ac:picMkLst>
            <pc:docMk/>
            <pc:sldMk cId="2618987548" sldId="844"/>
            <ac:picMk id="8" creationId="{2B120CB3-9D5C-BA80-820A-3E8808739CA7}"/>
          </ac:picMkLst>
        </pc:picChg>
      </pc:sldChg>
    </pc:docChg>
  </pc:docChgLst>
  <pc:docChgLst>
    <pc:chgData name="McCue, Susan" userId="51ab32c3-3946-49c1-bc7d-2e31e2225c85" providerId="ADAL" clId="{80EB6360-425C-46C7-9F62-A55276069CE9}"/>
    <pc:docChg chg="custSel modSld">
      <pc:chgData name="McCue, Susan" userId="51ab32c3-3946-49c1-bc7d-2e31e2225c85" providerId="ADAL" clId="{80EB6360-425C-46C7-9F62-A55276069CE9}" dt="2023-09-29T19:10:26.019" v="0" actId="478"/>
      <pc:docMkLst>
        <pc:docMk/>
      </pc:docMkLst>
      <pc:sldChg chg="delSp mod">
        <pc:chgData name="McCue, Susan" userId="51ab32c3-3946-49c1-bc7d-2e31e2225c85" providerId="ADAL" clId="{80EB6360-425C-46C7-9F62-A55276069CE9}" dt="2023-09-29T19:10:26.019" v="0" actId="478"/>
        <pc:sldMkLst>
          <pc:docMk/>
          <pc:sldMk cId="2618987548" sldId="844"/>
        </pc:sldMkLst>
        <pc:spChg chg="del">
          <ac:chgData name="McCue, Susan" userId="51ab32c3-3946-49c1-bc7d-2e31e2225c85" providerId="ADAL" clId="{80EB6360-425C-46C7-9F62-A55276069CE9}" dt="2023-09-29T19:10:26.019" v="0" actId="478"/>
          <ac:spMkLst>
            <pc:docMk/>
            <pc:sldMk cId="2618987548" sldId="844"/>
            <ac:spMk id="12" creationId="{2AA4F7FF-8C8D-3201-46B2-602F956F891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7C7947-2CA5-4622-B075-376C85464240}" type="datetimeFigureOut">
              <a:rPr lang="en-GB" smtClean="0"/>
              <a:t>08/03/2024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2B6BE4-CA01-4CAC-95EE-D3A6EA3BCA60}" type="slidenum">
              <a:rPr lang="en-GB" smtClean="0"/>
              <a:t>‹#›</a:t>
            </a:fld>
            <a:endParaRPr lang="en-GB"/>
          </a:p>
        </p:txBody>
      </p:sp>
    </p:spTree>
    <p:extLst>
      <p:ext uri="{BB962C8B-B14F-4D97-AF65-F5344CB8AC3E}">
        <p14:creationId xmlns:p14="http://schemas.microsoft.com/office/powerpoint/2010/main" val="2623966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33898-4738-4B22-8D5D-052D3BF057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6E3637-B3CA-4BEB-84D6-E795894638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8D9A75-29EC-409C-8E93-533AC46B2D79}"/>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5" name="Footer Placeholder 4">
            <a:extLst>
              <a:ext uri="{FF2B5EF4-FFF2-40B4-BE49-F238E27FC236}">
                <a16:creationId xmlns:a16="http://schemas.microsoft.com/office/drawing/2014/main" id="{0094FBCE-6E78-4209-B140-4C44407668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860BBC-9CE6-43E6-BF53-7F4E2106AA3C}"/>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49702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B406E-0401-4585-81CE-697ABA9FE1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84E40E-F883-42AA-A1EC-8F8A62AB7F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174895-6E13-4EE9-B3BB-0B66247B28BE}"/>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5" name="Footer Placeholder 4">
            <a:extLst>
              <a:ext uri="{FF2B5EF4-FFF2-40B4-BE49-F238E27FC236}">
                <a16:creationId xmlns:a16="http://schemas.microsoft.com/office/drawing/2014/main" id="{9C5F16E9-6B6A-40E6-B258-C4465D4802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1445B2-A901-439F-B81A-4669DF0D46FC}"/>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91819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BA4C8D-8315-4A43-B419-B567D1E54B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3E4446-89DD-450E-BE46-9D6BBD92C5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83E573-1B2C-477A-B8EB-7B8AE8592D43}"/>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5" name="Footer Placeholder 4">
            <a:extLst>
              <a:ext uri="{FF2B5EF4-FFF2-40B4-BE49-F238E27FC236}">
                <a16:creationId xmlns:a16="http://schemas.microsoft.com/office/drawing/2014/main" id="{E62DA826-123F-455B-A1DB-B031873BDE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8945F4-4F56-4FDB-A71F-5D20BF99B681}"/>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4261677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D7350-69E8-4751-A60E-794B7C0616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E483AE-F6D8-448F-9610-3776CFDB2C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303864-B0ED-4150-A358-66869B7B5CF6}"/>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5" name="Footer Placeholder 4">
            <a:extLst>
              <a:ext uri="{FF2B5EF4-FFF2-40B4-BE49-F238E27FC236}">
                <a16:creationId xmlns:a16="http://schemas.microsoft.com/office/drawing/2014/main" id="{FD21EFD4-9096-4FAC-93CA-8169BE82EC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581C04-16C2-4AAD-ABAC-06013297219E}"/>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3162000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AB2E8-6124-4746-BB9B-F909C155BB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FFBD218-12FD-44E9-A4CC-D6F13ABEFD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D6B6F3-8D78-4544-9EC4-FB06EE12B998}"/>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5" name="Footer Placeholder 4">
            <a:extLst>
              <a:ext uri="{FF2B5EF4-FFF2-40B4-BE49-F238E27FC236}">
                <a16:creationId xmlns:a16="http://schemas.microsoft.com/office/drawing/2014/main" id="{500FC441-8A96-43B7-8A37-A769833D7B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77653D-FABB-499B-8CB6-195E7AA0396E}"/>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137409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CA7EE-16A5-469A-B64F-2E5923AF4E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9CFF9D-E4C1-4C1A-9354-1856359C81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D51E804-978D-4374-A02F-18571B00D4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71BE272-7CA5-41AC-AD6A-E21F06F16910}"/>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6" name="Footer Placeholder 5">
            <a:extLst>
              <a:ext uri="{FF2B5EF4-FFF2-40B4-BE49-F238E27FC236}">
                <a16:creationId xmlns:a16="http://schemas.microsoft.com/office/drawing/2014/main" id="{D82D42D9-F563-4C4C-B9AE-1E5579BA3B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22E7B4-7E24-4A08-9560-C3AE6F66CE96}"/>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336189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A085D-C6D3-422C-BAF6-7377510959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A616FF-6ED0-4D33-8304-FD4538FFE5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5FD7E9-2A5C-47E1-9C4F-C7730A42A4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A78108-611B-4278-9B2F-FD9312FE20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C4AA8F-615C-4215-B3FE-164848107E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D56F9B-4BB2-4F2D-A25A-AE193E9F3E6D}"/>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8" name="Footer Placeholder 7">
            <a:extLst>
              <a:ext uri="{FF2B5EF4-FFF2-40B4-BE49-F238E27FC236}">
                <a16:creationId xmlns:a16="http://schemas.microsoft.com/office/drawing/2014/main" id="{9AD35687-6C0F-4793-B080-D444309099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1A0048-6AC0-4199-9450-9BD5F7DB04C3}"/>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407021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30A1C-F4BA-43BA-8B41-8E99B64FF1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0C6192-9ED8-4FDD-996B-F5F67352941D}"/>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4" name="Footer Placeholder 3">
            <a:extLst>
              <a:ext uri="{FF2B5EF4-FFF2-40B4-BE49-F238E27FC236}">
                <a16:creationId xmlns:a16="http://schemas.microsoft.com/office/drawing/2014/main" id="{505A0ADA-A478-4EC9-801E-03C64A8AAD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962E7D-FA01-4454-ADAB-2434BC855DF1}"/>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70624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9459FC-447D-4575-80F1-342617F310DC}"/>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3" name="Footer Placeholder 2">
            <a:extLst>
              <a:ext uri="{FF2B5EF4-FFF2-40B4-BE49-F238E27FC236}">
                <a16:creationId xmlns:a16="http://schemas.microsoft.com/office/drawing/2014/main" id="{3FC27ABA-197C-4343-875B-3E8878C082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246CD1-02F4-4696-9D51-FB3138FF16D9}"/>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362608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A72EC-DA96-47A3-9F88-D9D26A93CE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145DF4C-3882-4D18-AE98-90AA1F4540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3E45068-DFF9-4F38-852A-DBC56E1605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F36708-8DE6-4E10-9BA8-0DF949191DF7}"/>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6" name="Footer Placeholder 5">
            <a:extLst>
              <a:ext uri="{FF2B5EF4-FFF2-40B4-BE49-F238E27FC236}">
                <a16:creationId xmlns:a16="http://schemas.microsoft.com/office/drawing/2014/main" id="{03D8FE30-E0A0-4F5A-B187-D6710684DF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6E38FE-F133-4B30-8BAB-3C9F0648F73F}"/>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229468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7DD7E-E6A2-48C6-A534-D90582196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7E8FBA-E802-4440-A8F3-673AEE7081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CA0371-BDD9-4624-A3DB-1CE909D6E3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950A70-FE2F-45E3-BADC-76EF059055C4}"/>
              </a:ext>
            </a:extLst>
          </p:cNvPr>
          <p:cNvSpPr>
            <a:spLocks noGrp="1"/>
          </p:cNvSpPr>
          <p:nvPr>
            <p:ph type="dt" sz="half" idx="10"/>
          </p:nvPr>
        </p:nvSpPr>
        <p:spPr/>
        <p:txBody>
          <a:bodyPr/>
          <a:lstStyle/>
          <a:p>
            <a:fld id="{9AC45D6C-E128-48A6-AAE7-51EC754C451A}" type="datetimeFigureOut">
              <a:rPr lang="en-GB" smtClean="0"/>
              <a:t>08/03/2024</a:t>
            </a:fld>
            <a:endParaRPr lang="en-GB"/>
          </a:p>
        </p:txBody>
      </p:sp>
      <p:sp>
        <p:nvSpPr>
          <p:cNvPr id="6" name="Footer Placeholder 5">
            <a:extLst>
              <a:ext uri="{FF2B5EF4-FFF2-40B4-BE49-F238E27FC236}">
                <a16:creationId xmlns:a16="http://schemas.microsoft.com/office/drawing/2014/main" id="{B3C1A979-28DB-4308-8A8B-A7158924B5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E1D39C-9FD9-41E0-B35E-B904E4BD69BA}"/>
              </a:ext>
            </a:extLst>
          </p:cNvPr>
          <p:cNvSpPr>
            <a:spLocks noGrp="1"/>
          </p:cNvSpPr>
          <p:nvPr>
            <p:ph type="sldNum" sz="quarter" idx="12"/>
          </p:nvPr>
        </p:nvSpPr>
        <p:spPr/>
        <p:txBody>
          <a:bodyPr/>
          <a:lstStyle/>
          <a:p>
            <a:fld id="{305F1EAD-4344-4494-A3D1-274FF21D24D7}" type="slidenum">
              <a:rPr lang="en-GB" smtClean="0"/>
              <a:t>‹#›</a:t>
            </a:fld>
            <a:endParaRPr lang="en-GB"/>
          </a:p>
        </p:txBody>
      </p:sp>
    </p:spTree>
    <p:extLst>
      <p:ext uri="{BB962C8B-B14F-4D97-AF65-F5344CB8AC3E}">
        <p14:creationId xmlns:p14="http://schemas.microsoft.com/office/powerpoint/2010/main" val="2118575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D565D8-3DE0-46F1-AEAF-F1007B476C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D7AF6C-0EF7-47AA-AF9C-80F7707F8E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A7A338-D7A9-494F-816E-70C2DF80FD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45D6C-E128-48A6-AAE7-51EC754C451A}" type="datetimeFigureOut">
              <a:rPr lang="en-GB" smtClean="0"/>
              <a:t>08/03/2024</a:t>
            </a:fld>
            <a:endParaRPr lang="en-GB"/>
          </a:p>
        </p:txBody>
      </p:sp>
      <p:sp>
        <p:nvSpPr>
          <p:cNvPr id="5" name="Footer Placeholder 4">
            <a:extLst>
              <a:ext uri="{FF2B5EF4-FFF2-40B4-BE49-F238E27FC236}">
                <a16:creationId xmlns:a16="http://schemas.microsoft.com/office/drawing/2014/main" id="{F034E8B0-0EAB-448B-A6BB-E1F0259B2B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9129850-17B7-4F96-8EF0-2D11998B24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F1EAD-4344-4494-A3D1-274FF21D24D7}" type="slidenum">
              <a:rPr lang="en-GB" smtClean="0"/>
              <a:t>‹#›</a:t>
            </a:fld>
            <a:endParaRPr lang="en-GB"/>
          </a:p>
        </p:txBody>
      </p:sp>
    </p:spTree>
    <p:extLst>
      <p:ext uri="{BB962C8B-B14F-4D97-AF65-F5344CB8AC3E}">
        <p14:creationId xmlns:p14="http://schemas.microsoft.com/office/powerpoint/2010/main" val="4055907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slide" Target="slide11.xml"/><Relationship Id="rId18" Type="http://schemas.openxmlformats.org/officeDocument/2006/relationships/slide" Target="slide10.xml"/><Relationship Id="rId3" Type="http://schemas.openxmlformats.org/officeDocument/2006/relationships/image" Target="../media/image2.png"/><Relationship Id="rId21" Type="http://schemas.openxmlformats.org/officeDocument/2006/relationships/slide" Target="slide21.xml"/><Relationship Id="rId7" Type="http://schemas.openxmlformats.org/officeDocument/2006/relationships/slide" Target="slide3.xml"/><Relationship Id="rId12" Type="http://schemas.openxmlformats.org/officeDocument/2006/relationships/image" Target="../media/image8.svg"/><Relationship Id="rId17" Type="http://schemas.openxmlformats.org/officeDocument/2006/relationships/image" Target="../media/image12.svg"/><Relationship Id="rId2" Type="http://schemas.openxmlformats.org/officeDocument/2006/relationships/image" Target="../media/image1.png"/><Relationship Id="rId16" Type="http://schemas.openxmlformats.org/officeDocument/2006/relationships/image" Target="../media/image11.png"/><Relationship Id="rId20" Type="http://schemas.openxmlformats.org/officeDocument/2006/relationships/image" Target="../media/image14.svg"/><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7.png"/><Relationship Id="rId5" Type="http://schemas.openxmlformats.org/officeDocument/2006/relationships/image" Target="../media/image3.png"/><Relationship Id="rId15" Type="http://schemas.openxmlformats.org/officeDocument/2006/relationships/image" Target="../media/image10.svg"/><Relationship Id="rId23" Type="http://schemas.openxmlformats.org/officeDocument/2006/relationships/image" Target="../media/image16.svg"/><Relationship Id="rId10" Type="http://schemas.openxmlformats.org/officeDocument/2006/relationships/slide" Target="slide9.xml"/><Relationship Id="rId19" Type="http://schemas.openxmlformats.org/officeDocument/2006/relationships/image" Target="../media/image13.png"/><Relationship Id="rId4" Type="http://schemas.openxmlformats.org/officeDocument/2006/relationships/slide" Target="slide2.xml"/><Relationship Id="rId9" Type="http://schemas.openxmlformats.org/officeDocument/2006/relationships/image" Target="../media/image6.svg"/><Relationship Id="rId14" Type="http://schemas.openxmlformats.org/officeDocument/2006/relationships/image" Target="../media/image9.png"/><Relationship Id="rId22" Type="http://schemas.openxmlformats.org/officeDocument/2006/relationships/image" Target="../media/image15.png"/></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1.png"/><Relationship Id="rId18" Type="http://schemas.openxmlformats.org/officeDocument/2006/relationships/slide" Target="slide1.xml"/><Relationship Id="rId26" Type="http://schemas.openxmlformats.org/officeDocument/2006/relationships/image" Target="../media/image6.svg"/><Relationship Id="rId39" Type="http://schemas.openxmlformats.org/officeDocument/2006/relationships/hyperlink" Target="https://www.walthamforest.gov.uk/sites/default/files/2021-11/self_neglect_guidance_fd.pdf" TargetMode="External"/><Relationship Id="rId3" Type="http://schemas.openxmlformats.org/officeDocument/2006/relationships/image" Target="../media/image32.png"/><Relationship Id="rId21" Type="http://schemas.openxmlformats.org/officeDocument/2006/relationships/slide" Target="slide2.xml"/><Relationship Id="rId34" Type="http://schemas.openxmlformats.org/officeDocument/2006/relationships/hyperlink" Target="https://www.hampshirescp.org.uk/professionals/toolkits/neglect-toolkit/" TargetMode="External"/><Relationship Id="rId42" Type="http://schemas.openxmlformats.org/officeDocument/2006/relationships/image" Target="../media/image38.svg"/><Relationship Id="rId7" Type="http://schemas.openxmlformats.org/officeDocument/2006/relationships/hyperlink" Target="https://www.hampshiresab.org.uk/wp-content/uploads/4LSAB-Guidance-on-Responding-to-Self-Neglect-and-Persistent-Welfare-Concerns.pdf" TargetMode="External"/><Relationship Id="rId12" Type="http://schemas.openxmlformats.org/officeDocument/2006/relationships/image" Target="../media/image10.svg"/><Relationship Id="rId17" Type="http://schemas.openxmlformats.org/officeDocument/2006/relationships/image" Target="../media/image16.svg"/><Relationship Id="rId25" Type="http://schemas.openxmlformats.org/officeDocument/2006/relationships/image" Target="../media/image5.png"/><Relationship Id="rId33" Type="http://schemas.openxmlformats.org/officeDocument/2006/relationships/hyperlink" Target="https://www.hampshirescp.org.uk/toolkits/neglect/" TargetMode="External"/><Relationship Id="rId38" Type="http://schemas.openxmlformats.org/officeDocument/2006/relationships/hyperlink" Target="https://hipsprocedures.org.uk/" TargetMode="External"/><Relationship Id="rId46" Type="http://schemas.openxmlformats.org/officeDocument/2006/relationships/image" Target="../media/image2.png"/><Relationship Id="rId2" Type="http://schemas.openxmlformats.org/officeDocument/2006/relationships/hyperlink" Target="https://www.hampshiresab.org.uk/wp-content/uploads/4LSAB-Safeguarding-Concerns-Guidance-Oct-2020-1.pdf" TargetMode="External"/><Relationship Id="rId16" Type="http://schemas.openxmlformats.org/officeDocument/2006/relationships/image" Target="../media/image15.png"/><Relationship Id="rId20" Type="http://schemas.openxmlformats.org/officeDocument/2006/relationships/image" Target="../media/image18.svg"/><Relationship Id="rId29" Type="http://schemas.openxmlformats.org/officeDocument/2006/relationships/image" Target="../media/image8.svg"/><Relationship Id="rId41" Type="http://schemas.openxmlformats.org/officeDocument/2006/relationships/hyperlink" Target="https://www.walthamforest.gov.uk/sites/default/files/2021-11/Mental%20Capacity%20Guidance.pdf" TargetMode="External"/><Relationship Id="rId1" Type="http://schemas.openxmlformats.org/officeDocument/2006/relationships/slideLayout" Target="../slideLayouts/slideLayout2.xml"/><Relationship Id="rId6" Type="http://schemas.openxmlformats.org/officeDocument/2006/relationships/hyperlink" Target="https://www.hampshiresab.org.uk/wp-content/uploads/4LSAB-MARM-Multi-Agency-Risk-Management-Framework-June-2023-Final.pdf" TargetMode="External"/><Relationship Id="rId11" Type="http://schemas.openxmlformats.org/officeDocument/2006/relationships/image" Target="../media/image9.png"/><Relationship Id="rId24" Type="http://schemas.openxmlformats.org/officeDocument/2006/relationships/slide" Target="slide3.xml"/><Relationship Id="rId32" Type="http://schemas.openxmlformats.org/officeDocument/2006/relationships/image" Target="../media/image35.svg"/><Relationship Id="rId37" Type="http://schemas.openxmlformats.org/officeDocument/2006/relationships/image" Target="../media/image37.svg"/><Relationship Id="rId40" Type="http://schemas.openxmlformats.org/officeDocument/2006/relationships/hyperlink" Target="https://www.gov.uk/government/publications/mental-capacity-act-code-of-practice" TargetMode="External"/><Relationship Id="rId45" Type="http://schemas.openxmlformats.org/officeDocument/2006/relationships/image" Target="../media/image1.png"/><Relationship Id="rId5" Type="http://schemas.openxmlformats.org/officeDocument/2006/relationships/hyperlink" Target="https://www.hampshiresab.org.uk/wp-content/uploads/4LSAB-MARM-Multi-Agency-Risk-Management-Framework-June-2020-1.pdf" TargetMode="External"/><Relationship Id="rId15" Type="http://schemas.openxmlformats.org/officeDocument/2006/relationships/slide" Target="slide21.xml"/><Relationship Id="rId23" Type="http://schemas.openxmlformats.org/officeDocument/2006/relationships/image" Target="../media/image4.svg"/><Relationship Id="rId28" Type="http://schemas.openxmlformats.org/officeDocument/2006/relationships/image" Target="../media/image7.png"/><Relationship Id="rId36" Type="http://schemas.openxmlformats.org/officeDocument/2006/relationships/image" Target="../media/image36.png"/><Relationship Id="rId10" Type="http://schemas.openxmlformats.org/officeDocument/2006/relationships/slide" Target="slide11.xml"/><Relationship Id="rId19" Type="http://schemas.openxmlformats.org/officeDocument/2006/relationships/image" Target="../media/image17.png"/><Relationship Id="rId31" Type="http://schemas.openxmlformats.org/officeDocument/2006/relationships/image" Target="../media/image34.png"/><Relationship Id="rId44" Type="http://schemas.openxmlformats.org/officeDocument/2006/relationships/hyperlink" Target="https://www.hampshiresab.org.uk/wp-content/uploads/4LSAB-Framework-for-managing-risk-and-safeguarding-people-moving-into-adulthood-May-2022.pdf" TargetMode="External"/><Relationship Id="rId4" Type="http://schemas.openxmlformats.org/officeDocument/2006/relationships/image" Target="../media/image33.svg"/><Relationship Id="rId9" Type="http://schemas.openxmlformats.org/officeDocument/2006/relationships/image" Target="../media/image14.svg"/><Relationship Id="rId14" Type="http://schemas.openxmlformats.org/officeDocument/2006/relationships/image" Target="../media/image12.svg"/><Relationship Id="rId22" Type="http://schemas.openxmlformats.org/officeDocument/2006/relationships/image" Target="../media/image3.png"/><Relationship Id="rId27" Type="http://schemas.openxmlformats.org/officeDocument/2006/relationships/slide" Target="slide9.xml"/><Relationship Id="rId30" Type="http://schemas.openxmlformats.org/officeDocument/2006/relationships/hyperlink" Target="https://www.walthamforest.gov.uk/sites/default/files/2021-11/Safeguarding%20Adolescents_A%20Practice%20Guide_2020_FINAL%20.pdf" TargetMode="External"/><Relationship Id="rId35" Type="http://schemas.openxmlformats.org/officeDocument/2006/relationships/hyperlink" Target="https://www.walthamforest.gov.uk/sites/default/files/2021-11/waltham_forest_child_neglect_resource_for_multiagency_working_1_.pdf" TargetMode="External"/><Relationship Id="rId43" Type="http://schemas.openxmlformats.org/officeDocument/2006/relationships/hyperlink" Target="https://www.hampshiresab.org.uk/wp-content/uploads/4LSAB-Multi-agency-framework-for-managing-risk-and-safeguarding-people-moving-into-adulthood.pdf"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0.svg"/><Relationship Id="rId13" Type="http://schemas.openxmlformats.org/officeDocument/2006/relationships/image" Target="../media/image15.png"/><Relationship Id="rId18" Type="http://schemas.openxmlformats.org/officeDocument/2006/relationships/slide" Target="slide2.xml"/><Relationship Id="rId26" Type="http://schemas.openxmlformats.org/officeDocument/2006/relationships/image" Target="../media/image8.svg"/><Relationship Id="rId3" Type="http://schemas.openxmlformats.org/officeDocument/2006/relationships/image" Target="../media/image10.svg"/><Relationship Id="rId21" Type="http://schemas.openxmlformats.org/officeDocument/2006/relationships/slide" Target="slide3.xml"/><Relationship Id="rId34" Type="http://schemas.openxmlformats.org/officeDocument/2006/relationships/image" Target="../media/image2.png"/><Relationship Id="rId7" Type="http://schemas.openxmlformats.org/officeDocument/2006/relationships/image" Target="../media/image39.png"/><Relationship Id="rId12" Type="http://schemas.openxmlformats.org/officeDocument/2006/relationships/slide" Target="slide21.xml"/><Relationship Id="rId17" Type="http://schemas.openxmlformats.org/officeDocument/2006/relationships/image" Target="../media/image18.svg"/><Relationship Id="rId25" Type="http://schemas.openxmlformats.org/officeDocument/2006/relationships/image" Target="../media/image7.png"/><Relationship Id="rId33" Type="http://schemas.openxmlformats.org/officeDocument/2006/relationships/image" Target="../media/image1.png"/><Relationship Id="rId2" Type="http://schemas.openxmlformats.org/officeDocument/2006/relationships/image" Target="../media/image9.png"/><Relationship Id="rId16" Type="http://schemas.openxmlformats.org/officeDocument/2006/relationships/image" Target="../media/image17.png"/><Relationship Id="rId20" Type="http://schemas.openxmlformats.org/officeDocument/2006/relationships/image" Target="../media/image4.svg"/><Relationship Id="rId29" Type="http://schemas.openxmlformats.org/officeDocument/2006/relationships/image" Target="../media/image14.svg"/><Relationship Id="rId1" Type="http://schemas.openxmlformats.org/officeDocument/2006/relationships/slideLayout" Target="../slideLayouts/slideLayout2.xml"/><Relationship Id="rId6" Type="http://schemas.openxmlformats.org/officeDocument/2006/relationships/image" Target="../media/image12.svg"/><Relationship Id="rId11" Type="http://schemas.openxmlformats.org/officeDocument/2006/relationships/image" Target="../media/image42.svg"/><Relationship Id="rId24" Type="http://schemas.openxmlformats.org/officeDocument/2006/relationships/slide" Target="slide9.xml"/><Relationship Id="rId32" Type="http://schemas.openxmlformats.org/officeDocument/2006/relationships/slide" Target="slide20.xml"/><Relationship Id="rId5" Type="http://schemas.openxmlformats.org/officeDocument/2006/relationships/image" Target="../media/image11.png"/><Relationship Id="rId15" Type="http://schemas.openxmlformats.org/officeDocument/2006/relationships/slide" Target="slide1.xml"/><Relationship Id="rId23" Type="http://schemas.openxmlformats.org/officeDocument/2006/relationships/image" Target="../media/image6.svg"/><Relationship Id="rId28" Type="http://schemas.openxmlformats.org/officeDocument/2006/relationships/image" Target="../media/image13.png"/><Relationship Id="rId10" Type="http://schemas.openxmlformats.org/officeDocument/2006/relationships/image" Target="../media/image41.png"/><Relationship Id="rId19" Type="http://schemas.openxmlformats.org/officeDocument/2006/relationships/image" Target="../media/image3.png"/><Relationship Id="rId31" Type="http://schemas.openxmlformats.org/officeDocument/2006/relationships/slide" Target="slide19.xml"/><Relationship Id="rId4" Type="http://schemas.openxmlformats.org/officeDocument/2006/relationships/slide" Target="slide17.xml"/><Relationship Id="rId9" Type="http://schemas.openxmlformats.org/officeDocument/2006/relationships/slide" Target="slide12.xml"/><Relationship Id="rId14" Type="http://schemas.openxmlformats.org/officeDocument/2006/relationships/image" Target="../media/image16.svg"/><Relationship Id="rId22" Type="http://schemas.openxmlformats.org/officeDocument/2006/relationships/image" Target="../media/image5.png"/><Relationship Id="rId27" Type="http://schemas.openxmlformats.org/officeDocument/2006/relationships/slide" Target="slide10.xml"/><Relationship Id="rId30" Type="http://schemas.openxmlformats.org/officeDocument/2006/relationships/slide" Target="slide18.xml"/></Relationships>
</file>

<file path=ppt/slides/_rels/slide12.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image" Target="../media/image9.png"/><Relationship Id="rId3" Type="http://schemas.openxmlformats.org/officeDocument/2006/relationships/image" Target="../media/image17.png"/><Relationship Id="rId7" Type="http://schemas.openxmlformats.org/officeDocument/2006/relationships/image" Target="../media/image20.svg"/><Relationship Id="rId12"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1.png"/><Relationship Id="rId5" Type="http://schemas.openxmlformats.org/officeDocument/2006/relationships/slide" Target="slide13.xml"/><Relationship Id="rId10" Type="http://schemas.openxmlformats.org/officeDocument/2006/relationships/slide" Target="slide16.xml"/><Relationship Id="rId4" Type="http://schemas.openxmlformats.org/officeDocument/2006/relationships/image" Target="../media/image18.svg"/><Relationship Id="rId9" Type="http://schemas.openxmlformats.org/officeDocument/2006/relationships/slide" Target="slide15.xml"/><Relationship Id="rId14" Type="http://schemas.openxmlformats.org/officeDocument/2006/relationships/image" Target="../media/image10.svg"/></Relationships>
</file>

<file path=ppt/slides/_rels/slide13.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image" Target="../media/image1.png"/><Relationship Id="rId3" Type="http://schemas.openxmlformats.org/officeDocument/2006/relationships/image" Target="../media/image17.png"/><Relationship Id="rId7" Type="http://schemas.openxmlformats.org/officeDocument/2006/relationships/image" Target="../media/image20.svg"/><Relationship Id="rId12" Type="http://schemas.openxmlformats.org/officeDocument/2006/relationships/slide" Target="slide16.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slide" Target="slide15.xml"/><Relationship Id="rId5" Type="http://schemas.openxmlformats.org/officeDocument/2006/relationships/slide" Target="slide14.xml"/><Relationship Id="rId10" Type="http://schemas.openxmlformats.org/officeDocument/2006/relationships/image" Target="../media/image10.svg"/><Relationship Id="rId4" Type="http://schemas.openxmlformats.org/officeDocument/2006/relationships/image" Target="../media/image18.svg"/><Relationship Id="rId9" Type="http://schemas.openxmlformats.org/officeDocument/2006/relationships/image" Target="../media/image9.png"/><Relationship Id="rId1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image" Target="../media/image1.png"/><Relationship Id="rId3" Type="http://schemas.openxmlformats.org/officeDocument/2006/relationships/image" Target="../media/image17.png"/><Relationship Id="rId7" Type="http://schemas.openxmlformats.org/officeDocument/2006/relationships/image" Target="../media/image20.svg"/><Relationship Id="rId12" Type="http://schemas.openxmlformats.org/officeDocument/2006/relationships/slide" Target="slide16.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slide" Target="slide13.xml"/><Relationship Id="rId5" Type="http://schemas.openxmlformats.org/officeDocument/2006/relationships/slide" Target="slide15.xml"/><Relationship Id="rId10" Type="http://schemas.openxmlformats.org/officeDocument/2006/relationships/image" Target="../media/image10.svg"/><Relationship Id="rId4" Type="http://schemas.openxmlformats.org/officeDocument/2006/relationships/image" Target="../media/image18.svg"/><Relationship Id="rId9" Type="http://schemas.openxmlformats.org/officeDocument/2006/relationships/image" Target="../media/image9.png"/><Relationship Id="rId1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hyperlink" Target="https://directory.walthamforest.gov.uk/kb5/walthamforest/directory/advice.page?id=WnrLKSoOK-M" TargetMode="External"/><Relationship Id="rId13" Type="http://schemas.openxmlformats.org/officeDocument/2006/relationships/slide" Target="slide13.xml"/><Relationship Id="rId3" Type="http://schemas.openxmlformats.org/officeDocument/2006/relationships/image" Target="../media/image17.png"/><Relationship Id="rId7" Type="http://schemas.openxmlformats.org/officeDocument/2006/relationships/image" Target="../media/image20.svg"/><Relationship Id="rId12" Type="http://schemas.openxmlformats.org/officeDocument/2006/relationships/image" Target="../media/image10.svg"/><Relationship Id="rId2" Type="http://schemas.openxmlformats.org/officeDocument/2006/relationships/slide" Target="slide1.xml"/><Relationship Id="rId16"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9.png"/><Relationship Id="rId5" Type="http://schemas.openxmlformats.org/officeDocument/2006/relationships/slide" Target="slide16.xml"/><Relationship Id="rId15" Type="http://schemas.openxmlformats.org/officeDocument/2006/relationships/image" Target="../media/image1.png"/><Relationship Id="rId10" Type="http://schemas.openxmlformats.org/officeDocument/2006/relationships/slide" Target="slide12.xml"/><Relationship Id="rId4" Type="http://schemas.openxmlformats.org/officeDocument/2006/relationships/image" Target="../media/image18.svg"/><Relationship Id="rId9" Type="http://schemas.openxmlformats.org/officeDocument/2006/relationships/image" Target="../media/image43.png"/><Relationship Id="rId14" Type="http://schemas.openxmlformats.org/officeDocument/2006/relationships/slide" Target="slide14.xml"/></Relationships>
</file>

<file path=ppt/slides/_rels/slide16.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image" Target="../media/image6.svg"/><Relationship Id="rId18" Type="http://schemas.openxmlformats.org/officeDocument/2006/relationships/image" Target="../media/image13.png"/><Relationship Id="rId26" Type="http://schemas.openxmlformats.org/officeDocument/2006/relationships/image" Target="../media/image1.png"/><Relationship Id="rId3" Type="http://schemas.openxmlformats.org/officeDocument/2006/relationships/image" Target="../media/image15.png"/><Relationship Id="rId21" Type="http://schemas.openxmlformats.org/officeDocument/2006/relationships/image" Target="../media/image9.png"/><Relationship Id="rId7" Type="http://schemas.openxmlformats.org/officeDocument/2006/relationships/image" Target="../media/image18.svg"/><Relationship Id="rId12" Type="http://schemas.openxmlformats.org/officeDocument/2006/relationships/image" Target="../media/image5.png"/><Relationship Id="rId17" Type="http://schemas.openxmlformats.org/officeDocument/2006/relationships/slide" Target="slide10.xml"/><Relationship Id="rId25" Type="http://schemas.openxmlformats.org/officeDocument/2006/relationships/slide" Target="slide15.xml"/><Relationship Id="rId2" Type="http://schemas.openxmlformats.org/officeDocument/2006/relationships/slide" Target="slide21.xml"/><Relationship Id="rId16" Type="http://schemas.openxmlformats.org/officeDocument/2006/relationships/image" Target="../media/image8.svg"/><Relationship Id="rId20"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slide" Target="slide3.xml"/><Relationship Id="rId24" Type="http://schemas.openxmlformats.org/officeDocument/2006/relationships/slide" Target="slide14.xml"/><Relationship Id="rId5" Type="http://schemas.openxmlformats.org/officeDocument/2006/relationships/slide" Target="slide1.xml"/><Relationship Id="rId15" Type="http://schemas.openxmlformats.org/officeDocument/2006/relationships/image" Target="../media/image7.png"/><Relationship Id="rId23" Type="http://schemas.openxmlformats.org/officeDocument/2006/relationships/slide" Target="slide13.xml"/><Relationship Id="rId10" Type="http://schemas.openxmlformats.org/officeDocument/2006/relationships/image" Target="../media/image4.svg"/><Relationship Id="rId19" Type="http://schemas.openxmlformats.org/officeDocument/2006/relationships/image" Target="../media/image14.svg"/><Relationship Id="rId4" Type="http://schemas.openxmlformats.org/officeDocument/2006/relationships/image" Target="../media/image16.svg"/><Relationship Id="rId9" Type="http://schemas.openxmlformats.org/officeDocument/2006/relationships/image" Target="../media/image3.png"/><Relationship Id="rId14" Type="http://schemas.openxmlformats.org/officeDocument/2006/relationships/slide" Target="slide9.xml"/><Relationship Id="rId22" Type="http://schemas.openxmlformats.org/officeDocument/2006/relationships/image" Target="../media/image10.svg"/><Relationship Id="rId27"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png"/><Relationship Id="rId3" Type="http://schemas.openxmlformats.org/officeDocument/2006/relationships/image" Target="../media/image12.svg"/><Relationship Id="rId7" Type="http://schemas.openxmlformats.org/officeDocument/2006/relationships/slide" Target="slide18.xml"/><Relationship Id="rId12"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8.svg"/><Relationship Id="rId11" Type="http://schemas.openxmlformats.org/officeDocument/2006/relationships/slide" Target="slide20.xml"/><Relationship Id="rId5" Type="http://schemas.openxmlformats.org/officeDocument/2006/relationships/image" Target="../media/image17.png"/><Relationship Id="rId10" Type="http://schemas.openxmlformats.org/officeDocument/2006/relationships/slide" Target="slide19.xml"/><Relationship Id="rId4" Type="http://schemas.openxmlformats.org/officeDocument/2006/relationships/slide" Target="slide1.xml"/><Relationship Id="rId9" Type="http://schemas.openxmlformats.org/officeDocument/2006/relationships/image" Target="../media/image20.svg"/></Relationships>
</file>

<file path=ppt/slides/_rels/slide18.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png"/><Relationship Id="rId3" Type="http://schemas.openxmlformats.org/officeDocument/2006/relationships/image" Target="../media/image12.svg"/><Relationship Id="rId7" Type="http://schemas.openxmlformats.org/officeDocument/2006/relationships/slide" Target="slide19.xml"/><Relationship Id="rId12"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8.svg"/><Relationship Id="rId11" Type="http://schemas.openxmlformats.org/officeDocument/2006/relationships/slide" Target="slide20.xml"/><Relationship Id="rId5" Type="http://schemas.openxmlformats.org/officeDocument/2006/relationships/image" Target="../media/image17.png"/><Relationship Id="rId10" Type="http://schemas.openxmlformats.org/officeDocument/2006/relationships/slide" Target="slide17.xml"/><Relationship Id="rId4" Type="http://schemas.openxmlformats.org/officeDocument/2006/relationships/slide" Target="slide1.xml"/><Relationship Id="rId9" Type="http://schemas.openxmlformats.org/officeDocument/2006/relationships/image" Target="../media/image20.svg"/></Relationships>
</file>

<file path=ppt/slides/_rels/slide19.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png"/><Relationship Id="rId3" Type="http://schemas.openxmlformats.org/officeDocument/2006/relationships/image" Target="../media/image12.svg"/><Relationship Id="rId7" Type="http://schemas.openxmlformats.org/officeDocument/2006/relationships/slide" Target="slide20.xml"/><Relationship Id="rId12"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8.svg"/><Relationship Id="rId11" Type="http://schemas.openxmlformats.org/officeDocument/2006/relationships/slide" Target="slide18.xml"/><Relationship Id="rId5" Type="http://schemas.openxmlformats.org/officeDocument/2006/relationships/image" Target="../media/image17.png"/><Relationship Id="rId10" Type="http://schemas.openxmlformats.org/officeDocument/2006/relationships/slide" Target="slide17.xml"/><Relationship Id="rId4" Type="http://schemas.openxmlformats.org/officeDocument/2006/relationships/slide" Target="slide1.xml"/><Relationship Id="rId9" Type="http://schemas.openxmlformats.org/officeDocument/2006/relationships/image" Target="../media/image20.sv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3.png"/><Relationship Id="rId18" Type="http://schemas.openxmlformats.org/officeDocument/2006/relationships/slide" Target="slide1.xml"/><Relationship Id="rId3" Type="http://schemas.openxmlformats.org/officeDocument/2006/relationships/image" Target="../media/image4.svg"/><Relationship Id="rId21" Type="http://schemas.openxmlformats.org/officeDocument/2006/relationships/slide" Target="slide3.xml"/><Relationship Id="rId7" Type="http://schemas.openxmlformats.org/officeDocument/2006/relationships/slide" Target="slide11.xml"/><Relationship Id="rId12" Type="http://schemas.openxmlformats.org/officeDocument/2006/relationships/slide" Target="slide10.xml"/><Relationship Id="rId17" Type="http://schemas.openxmlformats.org/officeDocument/2006/relationships/image" Target="../media/image16.svg"/><Relationship Id="rId25" Type="http://schemas.openxmlformats.org/officeDocument/2006/relationships/image" Target="../media/image2.png"/><Relationship Id="rId2" Type="http://schemas.openxmlformats.org/officeDocument/2006/relationships/image" Target="../media/image3.png"/><Relationship Id="rId16" Type="http://schemas.openxmlformats.org/officeDocument/2006/relationships/image" Target="../media/image15.png"/><Relationship Id="rId20" Type="http://schemas.openxmlformats.org/officeDocument/2006/relationships/image" Target="../media/image18.svg"/><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2.svg"/><Relationship Id="rId24" Type="http://schemas.openxmlformats.org/officeDocument/2006/relationships/image" Target="../media/image1.png"/><Relationship Id="rId5" Type="http://schemas.openxmlformats.org/officeDocument/2006/relationships/image" Target="../media/image7.png"/><Relationship Id="rId15" Type="http://schemas.openxmlformats.org/officeDocument/2006/relationships/slide" Target="slide21.xml"/><Relationship Id="rId23" Type="http://schemas.openxmlformats.org/officeDocument/2006/relationships/image" Target="../media/image6.svg"/><Relationship Id="rId10" Type="http://schemas.openxmlformats.org/officeDocument/2006/relationships/image" Target="../media/image11.png"/><Relationship Id="rId19" Type="http://schemas.openxmlformats.org/officeDocument/2006/relationships/image" Target="../media/image17.png"/><Relationship Id="rId4" Type="http://schemas.openxmlformats.org/officeDocument/2006/relationships/slide" Target="slide9.xml"/><Relationship Id="rId9" Type="http://schemas.openxmlformats.org/officeDocument/2006/relationships/image" Target="../media/image10.svg"/><Relationship Id="rId14" Type="http://schemas.openxmlformats.org/officeDocument/2006/relationships/image" Target="../media/image14.svg"/><Relationship Id="rId22"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slide" Target="slide3.xml"/><Relationship Id="rId18" Type="http://schemas.openxmlformats.org/officeDocument/2006/relationships/image" Target="../media/image8.svg"/><Relationship Id="rId26" Type="http://schemas.openxmlformats.org/officeDocument/2006/relationships/image" Target="../media/image2.png"/><Relationship Id="rId3" Type="http://schemas.openxmlformats.org/officeDocument/2006/relationships/image" Target="../media/image12.svg"/><Relationship Id="rId21" Type="http://schemas.openxmlformats.org/officeDocument/2006/relationships/image" Target="../media/image14.svg"/><Relationship Id="rId7" Type="http://schemas.openxmlformats.org/officeDocument/2006/relationships/slide" Target="slide1.xml"/><Relationship Id="rId12" Type="http://schemas.openxmlformats.org/officeDocument/2006/relationships/image" Target="../media/image4.svg"/><Relationship Id="rId17" Type="http://schemas.openxmlformats.org/officeDocument/2006/relationships/image" Target="../media/image7.png"/><Relationship Id="rId25" Type="http://schemas.openxmlformats.org/officeDocument/2006/relationships/image" Target="../media/image1.png"/><Relationship Id="rId2" Type="http://schemas.openxmlformats.org/officeDocument/2006/relationships/image" Target="../media/image11.png"/><Relationship Id="rId16" Type="http://schemas.openxmlformats.org/officeDocument/2006/relationships/slide" Target="slide9.xml"/><Relationship Id="rId20"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6.svg"/><Relationship Id="rId11" Type="http://schemas.openxmlformats.org/officeDocument/2006/relationships/image" Target="../media/image3.png"/><Relationship Id="rId24" Type="http://schemas.openxmlformats.org/officeDocument/2006/relationships/slide" Target="slide19.xml"/><Relationship Id="rId5" Type="http://schemas.openxmlformats.org/officeDocument/2006/relationships/image" Target="../media/image15.png"/><Relationship Id="rId15" Type="http://schemas.openxmlformats.org/officeDocument/2006/relationships/image" Target="../media/image6.svg"/><Relationship Id="rId23" Type="http://schemas.openxmlformats.org/officeDocument/2006/relationships/slide" Target="slide18.xml"/><Relationship Id="rId10" Type="http://schemas.openxmlformats.org/officeDocument/2006/relationships/slide" Target="slide2.xml"/><Relationship Id="rId19" Type="http://schemas.openxmlformats.org/officeDocument/2006/relationships/slide" Target="slide10.xml"/><Relationship Id="rId4" Type="http://schemas.openxmlformats.org/officeDocument/2006/relationships/slide" Target="slide21.xml"/><Relationship Id="rId9" Type="http://schemas.openxmlformats.org/officeDocument/2006/relationships/image" Target="../media/image18.svg"/><Relationship Id="rId14" Type="http://schemas.openxmlformats.org/officeDocument/2006/relationships/image" Target="../media/image5.png"/><Relationship Id="rId22" Type="http://schemas.openxmlformats.org/officeDocument/2006/relationships/slide" Target="slide17.xml"/></Relationships>
</file>

<file path=ppt/slides/_rels/slide21.xml.rels><?xml version="1.0" encoding="UTF-8" standalone="yes"?>
<Relationships xmlns="http://schemas.openxmlformats.org/package/2006/relationships"><Relationship Id="rId8" Type="http://schemas.openxmlformats.org/officeDocument/2006/relationships/image" Target="../media/image45.svg"/><Relationship Id="rId13" Type="http://schemas.openxmlformats.org/officeDocument/2006/relationships/hyperlink" Target="https://southamptonlsab.org.uk/" TargetMode="External"/><Relationship Id="rId18" Type="http://schemas.openxmlformats.org/officeDocument/2006/relationships/image" Target="../media/image3.png"/><Relationship Id="rId26" Type="http://schemas.openxmlformats.org/officeDocument/2006/relationships/slide" Target="slide11.xml"/><Relationship Id="rId39" Type="http://schemas.openxmlformats.org/officeDocument/2006/relationships/hyperlink" Target="https://southamptonscp.org.uk/" TargetMode="External"/><Relationship Id="rId3" Type="http://schemas.openxmlformats.org/officeDocument/2006/relationships/image" Target="../media/image16.svg"/><Relationship Id="rId21" Type="http://schemas.openxmlformats.org/officeDocument/2006/relationships/image" Target="../media/image5.png"/><Relationship Id="rId34" Type="http://schemas.openxmlformats.org/officeDocument/2006/relationships/image" Target="../media/image46.png"/><Relationship Id="rId7" Type="http://schemas.openxmlformats.org/officeDocument/2006/relationships/image" Target="../media/image44.png"/><Relationship Id="rId12" Type="http://schemas.openxmlformats.org/officeDocument/2006/relationships/hyperlink" Target="https://www.portsmouthsab.uk/" TargetMode="External"/><Relationship Id="rId17" Type="http://schemas.openxmlformats.org/officeDocument/2006/relationships/slide" Target="slide2.xml"/><Relationship Id="rId25" Type="http://schemas.openxmlformats.org/officeDocument/2006/relationships/image" Target="../media/image8.svg"/><Relationship Id="rId33" Type="http://schemas.openxmlformats.org/officeDocument/2006/relationships/image" Target="../media/image14.svg"/><Relationship Id="rId38" Type="http://schemas.openxmlformats.org/officeDocument/2006/relationships/hyperlink" Target="https://www.portsmouthscp.org.uk/" TargetMode="External"/><Relationship Id="rId2" Type="http://schemas.openxmlformats.org/officeDocument/2006/relationships/image" Target="../media/image15.png"/><Relationship Id="rId16" Type="http://schemas.openxmlformats.org/officeDocument/2006/relationships/image" Target="../media/image18.svg"/><Relationship Id="rId20" Type="http://schemas.openxmlformats.org/officeDocument/2006/relationships/slide" Target="slide3.xml"/><Relationship Id="rId29" Type="http://schemas.openxmlformats.org/officeDocument/2006/relationships/image" Target="../media/image11.png"/><Relationship Id="rId41"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mailto:hscp@hants.gov.uk" TargetMode="External"/><Relationship Id="rId11" Type="http://schemas.openxmlformats.org/officeDocument/2006/relationships/hyperlink" Target="https://www.iowsab.org.uk/" TargetMode="External"/><Relationship Id="rId24" Type="http://schemas.openxmlformats.org/officeDocument/2006/relationships/image" Target="../media/image7.png"/><Relationship Id="rId32" Type="http://schemas.openxmlformats.org/officeDocument/2006/relationships/image" Target="../media/image13.png"/><Relationship Id="rId37" Type="http://schemas.openxmlformats.org/officeDocument/2006/relationships/hyperlink" Target="https://www.iowscp.org.uk/" TargetMode="External"/><Relationship Id="rId40" Type="http://schemas.openxmlformats.org/officeDocument/2006/relationships/image" Target="../media/image1.png"/><Relationship Id="rId5" Type="http://schemas.openxmlformats.org/officeDocument/2006/relationships/hyperlink" Target="mailto:strategicpartnerships@walthamforest.gov.uk" TargetMode="External"/><Relationship Id="rId15" Type="http://schemas.openxmlformats.org/officeDocument/2006/relationships/image" Target="../media/image17.png"/><Relationship Id="rId23" Type="http://schemas.openxmlformats.org/officeDocument/2006/relationships/slide" Target="slide9.xml"/><Relationship Id="rId28" Type="http://schemas.openxmlformats.org/officeDocument/2006/relationships/image" Target="../media/image10.svg"/><Relationship Id="rId36" Type="http://schemas.openxmlformats.org/officeDocument/2006/relationships/hyperlink" Target="https://www.hampshirescp.org.uk/" TargetMode="External"/><Relationship Id="rId10" Type="http://schemas.openxmlformats.org/officeDocument/2006/relationships/hyperlink" Target="https://www.hampshiresab.org.uk/" TargetMode="External"/><Relationship Id="rId19" Type="http://schemas.openxmlformats.org/officeDocument/2006/relationships/image" Target="../media/image4.svg"/><Relationship Id="rId31" Type="http://schemas.openxmlformats.org/officeDocument/2006/relationships/slide" Target="slide10.xml"/><Relationship Id="rId4" Type="http://schemas.openxmlformats.org/officeDocument/2006/relationships/hyperlink" Target="https://www.surveymonkey.co.uk/r/G6BBV68" TargetMode="External"/><Relationship Id="rId9" Type="http://schemas.openxmlformats.org/officeDocument/2006/relationships/hyperlink" Target="https://www.walthamforest.gov.uk/families-young-people-and-children/information-professionals/resources-improve-practice" TargetMode="External"/><Relationship Id="rId14" Type="http://schemas.openxmlformats.org/officeDocument/2006/relationships/slide" Target="slide1.xml"/><Relationship Id="rId22" Type="http://schemas.openxmlformats.org/officeDocument/2006/relationships/image" Target="../media/image6.svg"/><Relationship Id="rId27" Type="http://schemas.openxmlformats.org/officeDocument/2006/relationships/image" Target="../media/image9.png"/><Relationship Id="rId30" Type="http://schemas.openxmlformats.org/officeDocument/2006/relationships/image" Target="../media/image12.svg"/><Relationship Id="rId35" Type="http://schemas.openxmlformats.org/officeDocument/2006/relationships/image" Target="../media/image47.svg"/></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svg"/><Relationship Id="rId18" Type="http://schemas.openxmlformats.org/officeDocument/2006/relationships/image" Target="../media/image27.png"/><Relationship Id="rId3" Type="http://schemas.openxmlformats.org/officeDocument/2006/relationships/image" Target="../media/image6.svg"/><Relationship Id="rId21" Type="http://schemas.openxmlformats.org/officeDocument/2006/relationships/image" Target="../media/image29.png"/><Relationship Id="rId7" Type="http://schemas.openxmlformats.org/officeDocument/2006/relationships/slide" Target="slide4.xml"/><Relationship Id="rId12" Type="http://schemas.openxmlformats.org/officeDocument/2006/relationships/image" Target="../media/image23.png"/><Relationship Id="rId17" Type="http://schemas.openxmlformats.org/officeDocument/2006/relationships/slide" Target="slide6.xml"/><Relationship Id="rId25" Type="http://schemas.openxmlformats.org/officeDocument/2006/relationships/image" Target="../media/image2.png"/><Relationship Id="rId2" Type="http://schemas.openxmlformats.org/officeDocument/2006/relationships/image" Target="../media/image5.png"/><Relationship Id="rId16" Type="http://schemas.openxmlformats.org/officeDocument/2006/relationships/image" Target="../media/image26.svg"/><Relationship Id="rId20"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image" Target="../media/image18.svg"/><Relationship Id="rId11" Type="http://schemas.openxmlformats.org/officeDocument/2006/relationships/image" Target="../media/image22.svg"/><Relationship Id="rId24" Type="http://schemas.openxmlformats.org/officeDocument/2006/relationships/image" Target="../media/image1.png"/><Relationship Id="rId5" Type="http://schemas.openxmlformats.org/officeDocument/2006/relationships/image" Target="../media/image17.png"/><Relationship Id="rId15" Type="http://schemas.openxmlformats.org/officeDocument/2006/relationships/image" Target="../media/image25.png"/><Relationship Id="rId23" Type="http://schemas.openxmlformats.org/officeDocument/2006/relationships/slide" Target="slide8.xml"/><Relationship Id="rId10" Type="http://schemas.openxmlformats.org/officeDocument/2006/relationships/image" Target="../media/image21.png"/><Relationship Id="rId19" Type="http://schemas.openxmlformats.org/officeDocument/2006/relationships/image" Target="../media/image28.svg"/><Relationship Id="rId4" Type="http://schemas.openxmlformats.org/officeDocument/2006/relationships/slide" Target="slide1.xml"/><Relationship Id="rId9" Type="http://schemas.openxmlformats.org/officeDocument/2006/relationships/image" Target="../media/image20.svg"/><Relationship Id="rId14" Type="http://schemas.openxmlformats.org/officeDocument/2006/relationships/slide" Target="slide5.xml"/><Relationship Id="rId22" Type="http://schemas.openxmlformats.org/officeDocument/2006/relationships/image" Target="../media/image30.svg"/></Relationships>
</file>

<file path=ppt/slides/_rels/slide4.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image" Target="../media/image20.svg"/><Relationship Id="rId18" Type="http://schemas.openxmlformats.org/officeDocument/2006/relationships/image" Target="../media/image26.svg"/><Relationship Id="rId3" Type="http://schemas.openxmlformats.org/officeDocument/2006/relationships/image" Target="../media/image6.svg"/><Relationship Id="rId21" Type="http://schemas.openxmlformats.org/officeDocument/2006/relationships/image" Target="../media/image29.png"/><Relationship Id="rId7" Type="http://schemas.openxmlformats.org/officeDocument/2006/relationships/image" Target="../media/image24.svg"/><Relationship Id="rId12" Type="http://schemas.openxmlformats.org/officeDocument/2006/relationships/image" Target="../media/image19.png"/><Relationship Id="rId17" Type="http://schemas.openxmlformats.org/officeDocument/2006/relationships/image" Target="../media/image25.png"/><Relationship Id="rId25" Type="http://schemas.openxmlformats.org/officeDocument/2006/relationships/image" Target="../media/image2.png"/><Relationship Id="rId2" Type="http://schemas.openxmlformats.org/officeDocument/2006/relationships/image" Target="../media/image5.png"/><Relationship Id="rId16" Type="http://schemas.openxmlformats.org/officeDocument/2006/relationships/slide" Target="slide7.xml"/><Relationship Id="rId20" Type="http://schemas.openxmlformats.org/officeDocument/2006/relationships/image" Target="../media/image28.sv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slide" Target="slide5.xml"/><Relationship Id="rId24" Type="http://schemas.openxmlformats.org/officeDocument/2006/relationships/image" Target="../media/image1.png"/><Relationship Id="rId5" Type="http://schemas.openxmlformats.org/officeDocument/2006/relationships/image" Target="../media/image22.svg"/><Relationship Id="rId15" Type="http://schemas.openxmlformats.org/officeDocument/2006/relationships/slide" Target="slide6.xml"/><Relationship Id="rId23" Type="http://schemas.openxmlformats.org/officeDocument/2006/relationships/slide" Target="slide8.xml"/><Relationship Id="rId10" Type="http://schemas.openxmlformats.org/officeDocument/2006/relationships/image" Target="../media/image18.svg"/><Relationship Id="rId19"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17.png"/><Relationship Id="rId14" Type="http://schemas.openxmlformats.org/officeDocument/2006/relationships/slide" Target="slide3.xml"/><Relationship Id="rId22" Type="http://schemas.openxmlformats.org/officeDocument/2006/relationships/image" Target="../media/image30.svg"/></Relationships>
</file>

<file path=ppt/slides/_rels/slide5.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slide" Target="slide4.xml"/><Relationship Id="rId18" Type="http://schemas.openxmlformats.org/officeDocument/2006/relationships/image" Target="../media/image30.svg"/><Relationship Id="rId3" Type="http://schemas.openxmlformats.org/officeDocument/2006/relationships/image" Target="../media/image6.svg"/><Relationship Id="rId21" Type="http://schemas.openxmlformats.org/officeDocument/2006/relationships/image" Target="../media/image23.png"/><Relationship Id="rId7" Type="http://schemas.openxmlformats.org/officeDocument/2006/relationships/image" Target="../media/image17.png"/><Relationship Id="rId12" Type="http://schemas.openxmlformats.org/officeDocument/2006/relationships/slide" Target="slide3.xml"/><Relationship Id="rId17" Type="http://schemas.openxmlformats.org/officeDocument/2006/relationships/image" Target="../media/image29.png"/><Relationship Id="rId25" Type="http://schemas.openxmlformats.org/officeDocument/2006/relationships/image" Target="../media/image2.png"/><Relationship Id="rId2" Type="http://schemas.openxmlformats.org/officeDocument/2006/relationships/image" Target="../media/image5.png"/><Relationship Id="rId16" Type="http://schemas.openxmlformats.org/officeDocument/2006/relationships/image" Target="../media/image28.svg"/><Relationship Id="rId20" Type="http://schemas.openxmlformats.org/officeDocument/2006/relationships/image" Target="../media/image22.svg"/><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image" Target="../media/image20.svg"/><Relationship Id="rId24" Type="http://schemas.openxmlformats.org/officeDocument/2006/relationships/image" Target="../media/image1.png"/><Relationship Id="rId5" Type="http://schemas.openxmlformats.org/officeDocument/2006/relationships/image" Target="../media/image26.svg"/><Relationship Id="rId15" Type="http://schemas.openxmlformats.org/officeDocument/2006/relationships/image" Target="../media/image27.png"/><Relationship Id="rId23" Type="http://schemas.openxmlformats.org/officeDocument/2006/relationships/slide" Target="slide8.xml"/><Relationship Id="rId10" Type="http://schemas.openxmlformats.org/officeDocument/2006/relationships/image" Target="../media/image19.png"/><Relationship Id="rId19" Type="http://schemas.openxmlformats.org/officeDocument/2006/relationships/image" Target="../media/image21.png"/><Relationship Id="rId4" Type="http://schemas.openxmlformats.org/officeDocument/2006/relationships/image" Target="../media/image25.png"/><Relationship Id="rId9" Type="http://schemas.openxmlformats.org/officeDocument/2006/relationships/slide" Target="slide6.xml"/><Relationship Id="rId14" Type="http://schemas.openxmlformats.org/officeDocument/2006/relationships/slide" Target="slide7.xml"/><Relationship Id="rId22" Type="http://schemas.openxmlformats.org/officeDocument/2006/relationships/image" Target="../media/image24.svg"/></Relationships>
</file>

<file path=ppt/slides/_rels/slide6.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slide" Target="slide4.xml"/><Relationship Id="rId18" Type="http://schemas.openxmlformats.org/officeDocument/2006/relationships/image" Target="../media/image22.svg"/><Relationship Id="rId3" Type="http://schemas.openxmlformats.org/officeDocument/2006/relationships/image" Target="../media/image6.svg"/><Relationship Id="rId21" Type="http://schemas.openxmlformats.org/officeDocument/2006/relationships/image" Target="../media/image25.png"/><Relationship Id="rId7" Type="http://schemas.openxmlformats.org/officeDocument/2006/relationships/image" Target="../media/image17.png"/><Relationship Id="rId12" Type="http://schemas.openxmlformats.org/officeDocument/2006/relationships/slide" Target="slide3.xml"/><Relationship Id="rId17" Type="http://schemas.openxmlformats.org/officeDocument/2006/relationships/image" Target="../media/image21.png"/><Relationship Id="rId25" Type="http://schemas.openxmlformats.org/officeDocument/2006/relationships/image" Target="../media/image2.png"/><Relationship Id="rId2" Type="http://schemas.openxmlformats.org/officeDocument/2006/relationships/image" Target="../media/image5.png"/><Relationship Id="rId16" Type="http://schemas.openxmlformats.org/officeDocument/2006/relationships/image" Target="../media/image30.svg"/><Relationship Id="rId20" Type="http://schemas.openxmlformats.org/officeDocument/2006/relationships/image" Target="../media/image24.svg"/><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image" Target="../media/image20.svg"/><Relationship Id="rId24" Type="http://schemas.openxmlformats.org/officeDocument/2006/relationships/image" Target="../media/image1.png"/><Relationship Id="rId5" Type="http://schemas.openxmlformats.org/officeDocument/2006/relationships/image" Target="../media/image28.svg"/><Relationship Id="rId15" Type="http://schemas.openxmlformats.org/officeDocument/2006/relationships/image" Target="../media/image29.png"/><Relationship Id="rId23" Type="http://schemas.openxmlformats.org/officeDocument/2006/relationships/slide" Target="slide8.xml"/><Relationship Id="rId10" Type="http://schemas.openxmlformats.org/officeDocument/2006/relationships/image" Target="../media/image19.png"/><Relationship Id="rId19" Type="http://schemas.openxmlformats.org/officeDocument/2006/relationships/image" Target="../media/image23.png"/><Relationship Id="rId4" Type="http://schemas.openxmlformats.org/officeDocument/2006/relationships/image" Target="../media/image27.png"/><Relationship Id="rId9" Type="http://schemas.openxmlformats.org/officeDocument/2006/relationships/slide" Target="slide7.xml"/><Relationship Id="rId14" Type="http://schemas.openxmlformats.org/officeDocument/2006/relationships/slide" Target="slide5.xml"/><Relationship Id="rId22" Type="http://schemas.openxmlformats.org/officeDocument/2006/relationships/image" Target="../media/image26.svg"/></Relationships>
</file>

<file path=ppt/slides/_rels/slide7.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slide" Target="slide5.xml"/><Relationship Id="rId18" Type="http://schemas.openxmlformats.org/officeDocument/2006/relationships/image" Target="../media/image23.png"/><Relationship Id="rId3" Type="http://schemas.openxmlformats.org/officeDocument/2006/relationships/image" Target="../media/image6.svg"/><Relationship Id="rId21" Type="http://schemas.openxmlformats.org/officeDocument/2006/relationships/image" Target="../media/image26.svg"/><Relationship Id="rId7" Type="http://schemas.openxmlformats.org/officeDocument/2006/relationships/image" Target="../media/image17.png"/><Relationship Id="rId12" Type="http://schemas.openxmlformats.org/officeDocument/2006/relationships/slide" Target="slide3.xml"/><Relationship Id="rId17" Type="http://schemas.openxmlformats.org/officeDocument/2006/relationships/image" Target="../media/image22.svg"/><Relationship Id="rId25" Type="http://schemas.openxmlformats.org/officeDocument/2006/relationships/image" Target="../media/image2.png"/><Relationship Id="rId2" Type="http://schemas.openxmlformats.org/officeDocument/2006/relationships/image" Target="../media/image5.png"/><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image" Target="../media/image20.svg"/><Relationship Id="rId24" Type="http://schemas.openxmlformats.org/officeDocument/2006/relationships/image" Target="../media/image1.png"/><Relationship Id="rId5" Type="http://schemas.openxmlformats.org/officeDocument/2006/relationships/image" Target="../media/image30.svg"/><Relationship Id="rId15" Type="http://schemas.openxmlformats.org/officeDocument/2006/relationships/slide" Target="slide4.xml"/><Relationship Id="rId23" Type="http://schemas.openxmlformats.org/officeDocument/2006/relationships/image" Target="../media/image28.svg"/><Relationship Id="rId10" Type="http://schemas.openxmlformats.org/officeDocument/2006/relationships/image" Target="../media/image19.png"/><Relationship Id="rId19" Type="http://schemas.openxmlformats.org/officeDocument/2006/relationships/image" Target="../media/image24.svg"/><Relationship Id="rId4" Type="http://schemas.openxmlformats.org/officeDocument/2006/relationships/image" Target="../media/image29.png"/><Relationship Id="rId9" Type="http://schemas.openxmlformats.org/officeDocument/2006/relationships/slide" Target="slide8.xml"/><Relationship Id="rId14" Type="http://schemas.openxmlformats.org/officeDocument/2006/relationships/slide" Target="slide6.xml"/><Relationship Id="rId22" Type="http://schemas.openxmlformats.org/officeDocument/2006/relationships/image" Target="../media/image27.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3.png"/><Relationship Id="rId18" Type="http://schemas.openxmlformats.org/officeDocument/2006/relationships/slide" Target="slide1.xml"/><Relationship Id="rId26" Type="http://schemas.openxmlformats.org/officeDocument/2006/relationships/image" Target="../media/image2.png"/><Relationship Id="rId3" Type="http://schemas.openxmlformats.org/officeDocument/2006/relationships/image" Target="../media/image6.svg"/><Relationship Id="rId21" Type="http://schemas.openxmlformats.org/officeDocument/2006/relationships/slide" Target="slide2.xml"/><Relationship Id="rId7" Type="http://schemas.openxmlformats.org/officeDocument/2006/relationships/slide" Target="slide11.xml"/><Relationship Id="rId12" Type="http://schemas.openxmlformats.org/officeDocument/2006/relationships/slide" Target="slide10.xml"/><Relationship Id="rId17" Type="http://schemas.openxmlformats.org/officeDocument/2006/relationships/image" Target="../media/image16.svg"/><Relationship Id="rId25" Type="http://schemas.openxmlformats.org/officeDocument/2006/relationships/image" Target="../media/image1.png"/><Relationship Id="rId2" Type="http://schemas.openxmlformats.org/officeDocument/2006/relationships/image" Target="../media/image5.png"/><Relationship Id="rId16" Type="http://schemas.openxmlformats.org/officeDocument/2006/relationships/image" Target="../media/image15.png"/><Relationship Id="rId20" Type="http://schemas.openxmlformats.org/officeDocument/2006/relationships/image" Target="../media/image18.svg"/><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2.svg"/><Relationship Id="rId24" Type="http://schemas.openxmlformats.org/officeDocument/2006/relationships/slide" Target="slide3.xml"/><Relationship Id="rId5" Type="http://schemas.openxmlformats.org/officeDocument/2006/relationships/image" Target="../media/image7.png"/><Relationship Id="rId15" Type="http://schemas.openxmlformats.org/officeDocument/2006/relationships/slide" Target="slide21.xml"/><Relationship Id="rId23" Type="http://schemas.openxmlformats.org/officeDocument/2006/relationships/image" Target="../media/image4.svg"/><Relationship Id="rId10" Type="http://schemas.openxmlformats.org/officeDocument/2006/relationships/image" Target="../media/image11.png"/><Relationship Id="rId19" Type="http://schemas.openxmlformats.org/officeDocument/2006/relationships/image" Target="../media/image17.png"/><Relationship Id="rId4" Type="http://schemas.openxmlformats.org/officeDocument/2006/relationships/slide" Target="slide9.xml"/><Relationship Id="rId9" Type="http://schemas.openxmlformats.org/officeDocument/2006/relationships/image" Target="../media/image10.svg"/><Relationship Id="rId14" Type="http://schemas.openxmlformats.org/officeDocument/2006/relationships/image" Target="../media/image14.svg"/><Relationship Id="rId22"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4.svg"/><Relationship Id="rId18" Type="http://schemas.openxmlformats.org/officeDocument/2006/relationships/image" Target="../media/image17.png"/><Relationship Id="rId26" Type="http://schemas.openxmlformats.org/officeDocument/2006/relationships/image" Target="../media/image1.png"/><Relationship Id="rId3" Type="http://schemas.openxmlformats.org/officeDocument/2006/relationships/image" Target="../media/image31.png"/><Relationship Id="rId21" Type="http://schemas.openxmlformats.org/officeDocument/2006/relationships/image" Target="../media/image3.png"/><Relationship Id="rId7" Type="http://schemas.openxmlformats.org/officeDocument/2006/relationships/image" Target="../media/image9.png"/><Relationship Id="rId12" Type="http://schemas.openxmlformats.org/officeDocument/2006/relationships/image" Target="../media/image13.png"/><Relationship Id="rId17" Type="http://schemas.openxmlformats.org/officeDocument/2006/relationships/slide" Target="slide1.xml"/><Relationship Id="rId25" Type="http://schemas.openxmlformats.org/officeDocument/2006/relationships/image" Target="../media/image6.svg"/><Relationship Id="rId2" Type="http://schemas.openxmlformats.org/officeDocument/2006/relationships/hyperlink" Target="https://www.youtube.com/watch?v=dAdNL6d4lpk" TargetMode="External"/><Relationship Id="rId16" Type="http://schemas.openxmlformats.org/officeDocument/2006/relationships/image" Target="../media/image16.svg"/><Relationship Id="rId20"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10.xml"/><Relationship Id="rId24" Type="http://schemas.openxmlformats.org/officeDocument/2006/relationships/image" Target="../media/image5.png"/><Relationship Id="rId5" Type="http://schemas.openxmlformats.org/officeDocument/2006/relationships/image" Target="../media/image8.svg"/><Relationship Id="rId15" Type="http://schemas.openxmlformats.org/officeDocument/2006/relationships/image" Target="../media/image15.png"/><Relationship Id="rId23" Type="http://schemas.openxmlformats.org/officeDocument/2006/relationships/slide" Target="slide3.xml"/><Relationship Id="rId10" Type="http://schemas.openxmlformats.org/officeDocument/2006/relationships/image" Target="../media/image12.svg"/><Relationship Id="rId19" Type="http://schemas.openxmlformats.org/officeDocument/2006/relationships/image" Target="../media/image18.svg"/><Relationship Id="rId4" Type="http://schemas.openxmlformats.org/officeDocument/2006/relationships/image" Target="../media/image7.png"/><Relationship Id="rId9" Type="http://schemas.openxmlformats.org/officeDocument/2006/relationships/image" Target="../media/image11.png"/><Relationship Id="rId14" Type="http://schemas.openxmlformats.org/officeDocument/2006/relationships/slide" Target="slide21.xml"/><Relationship Id="rId22" Type="http://schemas.openxmlformats.org/officeDocument/2006/relationships/image" Target="../media/image4.svg"/><Relationship Id="rId27"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45C23A0-2FA6-904D-22A2-DF31B4843CE4}"/>
              </a:ext>
            </a:extLst>
          </p:cNvPr>
          <p:cNvGrpSpPr/>
          <p:nvPr/>
        </p:nvGrpSpPr>
        <p:grpSpPr>
          <a:xfrm>
            <a:off x="6308903" y="779798"/>
            <a:ext cx="5874016" cy="595652"/>
            <a:chOff x="6553537" y="594155"/>
            <a:chExt cx="5240897" cy="595652"/>
          </a:xfrm>
        </p:grpSpPr>
        <p:pic>
          <p:nvPicPr>
            <p:cNvPr id="10" name="Picture 9">
              <a:extLst>
                <a:ext uri="{FF2B5EF4-FFF2-40B4-BE49-F238E27FC236}">
                  <a16:creationId xmlns:a16="http://schemas.microsoft.com/office/drawing/2014/main" id="{8FC08C67-C9C0-006F-CB19-0329C0079CD4}"/>
                </a:ext>
              </a:extLst>
            </p:cNvPr>
            <p:cNvPicPr>
              <a:picLocks noChangeAspect="1"/>
            </p:cNvPicPr>
            <p:nvPr/>
          </p:nvPicPr>
          <p:blipFill>
            <a:blip r:embed="rId2"/>
            <a:stretch>
              <a:fillRect/>
            </a:stretch>
          </p:blipFill>
          <p:spPr>
            <a:xfrm>
              <a:off x="6553537" y="595093"/>
              <a:ext cx="2431438" cy="594714"/>
            </a:xfrm>
            <a:prstGeom prst="rect">
              <a:avLst/>
            </a:prstGeom>
          </p:spPr>
        </p:pic>
        <p:pic>
          <p:nvPicPr>
            <p:cNvPr id="13" name="Picture 12">
              <a:extLst>
                <a:ext uri="{FF2B5EF4-FFF2-40B4-BE49-F238E27FC236}">
                  <a16:creationId xmlns:a16="http://schemas.microsoft.com/office/drawing/2014/main" id="{24C04F73-897B-6794-E4E8-44484C9223FF}"/>
                </a:ext>
              </a:extLst>
            </p:cNvPr>
            <p:cNvPicPr>
              <a:picLocks noChangeAspect="1"/>
            </p:cNvPicPr>
            <p:nvPr/>
          </p:nvPicPr>
          <p:blipFill>
            <a:blip r:embed="rId3"/>
            <a:stretch>
              <a:fillRect/>
            </a:stretch>
          </p:blipFill>
          <p:spPr>
            <a:xfrm>
              <a:off x="8984975" y="594155"/>
              <a:ext cx="2809459" cy="594715"/>
            </a:xfrm>
            <a:prstGeom prst="rect">
              <a:avLst/>
            </a:prstGeom>
          </p:spPr>
        </p:pic>
      </p:grpSp>
      <p:grpSp>
        <p:nvGrpSpPr>
          <p:cNvPr id="16" name="Group 15">
            <a:extLst>
              <a:ext uri="{FF2B5EF4-FFF2-40B4-BE49-F238E27FC236}">
                <a16:creationId xmlns:a16="http://schemas.microsoft.com/office/drawing/2014/main" id="{7397765D-1F86-4DCE-B53C-90542C7755B8}"/>
              </a:ext>
            </a:extLst>
          </p:cNvPr>
          <p:cNvGrpSpPr/>
          <p:nvPr/>
        </p:nvGrpSpPr>
        <p:grpSpPr>
          <a:xfrm>
            <a:off x="397566" y="537334"/>
            <a:ext cx="5924590" cy="3041029"/>
            <a:chOff x="397566" y="537334"/>
            <a:chExt cx="5924590" cy="3041029"/>
          </a:xfrm>
        </p:grpSpPr>
        <p:sp>
          <p:nvSpPr>
            <p:cNvPr id="4" name="Rectangle 3">
              <a:extLst>
                <a:ext uri="{FF2B5EF4-FFF2-40B4-BE49-F238E27FC236}">
                  <a16:creationId xmlns:a16="http://schemas.microsoft.com/office/drawing/2014/main" id="{7F71ED5F-77B0-4437-B1BF-043633B4AFD5}"/>
                </a:ext>
              </a:extLst>
            </p:cNvPr>
            <p:cNvSpPr/>
            <p:nvPr/>
          </p:nvSpPr>
          <p:spPr>
            <a:xfrm>
              <a:off x="397566" y="537334"/>
              <a:ext cx="5924590" cy="3041029"/>
            </a:xfrm>
            <a:prstGeom prst="rect">
              <a:avLst/>
            </a:prstGeom>
            <a:solidFill>
              <a:srgbClr val="00A99A"/>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C744465A-75C9-4ED7-B217-FE6C01084485}"/>
                </a:ext>
              </a:extLst>
            </p:cNvPr>
            <p:cNvSpPr txBox="1"/>
            <p:nvPr/>
          </p:nvSpPr>
          <p:spPr>
            <a:xfrm>
              <a:off x="628056" y="856275"/>
              <a:ext cx="546361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Resource pack for sharing learning and improving practice</a:t>
              </a:r>
              <a:br>
                <a:rPr kumimoji="0" lang="en-GB" sz="18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br>
              <a:r>
                <a:rPr kumimoji="0" lang="en-GB" sz="18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 </a:t>
              </a:r>
              <a:br>
                <a:rPr kumimoji="0" lang="en-GB" sz="18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br>
              <a:r>
                <a:rPr kumimoji="0" lang="en-GB" sz="40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PROFESSIONAL CURIOSITY </a:t>
              </a:r>
              <a:endParaRPr kumimoji="0" lang="en-GB" sz="18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grpSp>
      <p:sp>
        <p:nvSpPr>
          <p:cNvPr id="19" name="Rectangle 18">
            <a:extLst>
              <a:ext uri="{FF2B5EF4-FFF2-40B4-BE49-F238E27FC236}">
                <a16:creationId xmlns:a16="http://schemas.microsoft.com/office/drawing/2014/main" id="{EED2B16C-883E-4313-8110-E68DAD44FF71}"/>
              </a:ext>
            </a:extLst>
          </p:cNvPr>
          <p:cNvSpPr/>
          <p:nvPr/>
        </p:nvSpPr>
        <p:spPr>
          <a:xfrm>
            <a:off x="6549885" y="1612157"/>
            <a:ext cx="5244549" cy="3945368"/>
          </a:xfrm>
          <a:prstGeom prst="rect">
            <a:avLst/>
          </a:prstGeom>
          <a:solidFill>
            <a:srgbClr val="00A99A"/>
          </a:solid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460D39AA-31E3-478B-B5C7-D766EDD1E763}"/>
              </a:ext>
            </a:extLst>
          </p:cNvPr>
          <p:cNvSpPr txBox="1"/>
          <p:nvPr/>
        </p:nvSpPr>
        <p:spPr>
          <a:xfrm>
            <a:off x="6682443" y="1749590"/>
            <a:ext cx="4881501" cy="369331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This resource pack aims to raise awareness about the topics we want to embed into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The expectation is that you will share this resource pack widely and use 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in team meetings, </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as part of group/individual supervision,</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for own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You can look at it as a whole or dip in or out of it at your convenience. Use the icons below to navigate through.</a:t>
            </a:r>
          </a:p>
        </p:txBody>
      </p:sp>
      <p:grpSp>
        <p:nvGrpSpPr>
          <p:cNvPr id="11" name="Group 10">
            <a:extLst>
              <a:ext uri="{FF2B5EF4-FFF2-40B4-BE49-F238E27FC236}">
                <a16:creationId xmlns:a16="http://schemas.microsoft.com/office/drawing/2014/main" id="{2806CB2D-E687-4445-9781-74BB3594C876}"/>
              </a:ext>
            </a:extLst>
          </p:cNvPr>
          <p:cNvGrpSpPr/>
          <p:nvPr/>
        </p:nvGrpSpPr>
        <p:grpSpPr>
          <a:xfrm>
            <a:off x="397565" y="3789834"/>
            <a:ext cx="5924590" cy="1797142"/>
            <a:chOff x="397565" y="3789834"/>
            <a:chExt cx="5924590" cy="1797142"/>
          </a:xfrm>
        </p:grpSpPr>
        <p:sp>
          <p:nvSpPr>
            <p:cNvPr id="18" name="Rectangle 17">
              <a:extLst>
                <a:ext uri="{FF2B5EF4-FFF2-40B4-BE49-F238E27FC236}">
                  <a16:creationId xmlns:a16="http://schemas.microsoft.com/office/drawing/2014/main" id="{30B20D9F-CEDF-45E2-B874-ECBAAC9EC723}"/>
                </a:ext>
              </a:extLst>
            </p:cNvPr>
            <p:cNvSpPr/>
            <p:nvPr/>
          </p:nvSpPr>
          <p:spPr>
            <a:xfrm>
              <a:off x="397565" y="3789834"/>
              <a:ext cx="5924590" cy="1797142"/>
            </a:xfrm>
            <a:prstGeom prst="rect">
              <a:avLst/>
            </a:prstGeom>
            <a:solidFill>
              <a:srgbClr val="CCFFFF"/>
            </a:solid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1D5E2A46-D144-4133-8EDD-EF3AA5DA205D}"/>
                </a:ext>
              </a:extLst>
            </p:cNvPr>
            <p:cNvSpPr txBox="1"/>
            <p:nvPr/>
          </p:nvSpPr>
          <p:spPr>
            <a:xfrm>
              <a:off x="628056" y="3817542"/>
              <a:ext cx="5463610" cy="147732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Tw Cen MT" panose="020B0602020104020603" pitchFamily="34" charset="0"/>
                  <a:ea typeface="+mn-ea"/>
                  <a:cs typeface="+mn-cs"/>
                </a:rPr>
                <a:t>As a Safeguarding Partnership we have learnt lots of lessons from audits and reviews and now we want to focus on sharing that learning.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solidFill>
                  <a:prstClr val="black"/>
                </a:solidFill>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Tw Cen MT" panose="020B0602020104020603" pitchFamily="34" charset="0"/>
                  <a:ea typeface="+mn-ea"/>
                  <a:cs typeface="+mn-cs"/>
                </a:rPr>
                <a:t>This resource relates to </a:t>
              </a:r>
              <a:r>
                <a:rPr kumimoji="0" lang="en-GB" sz="1800" b="1" i="0" u="none" strike="noStrike" kern="1200" cap="none" spc="0" normalizeH="0" baseline="0" noProof="0">
                  <a:ln>
                    <a:noFill/>
                  </a:ln>
                  <a:solidFill>
                    <a:prstClr val="black"/>
                  </a:solidFill>
                  <a:effectLst/>
                  <a:uLnTx/>
                  <a:uFillTx/>
                  <a:latin typeface="Tw Cen MT" panose="020B0602020104020603" pitchFamily="34" charset="0"/>
                  <a:ea typeface="+mn-ea"/>
                  <a:cs typeface="+mn-cs"/>
                </a:rPr>
                <a:t>Professional curiosity</a:t>
              </a:r>
            </a:p>
          </p:txBody>
        </p:sp>
      </p:grpSp>
      <p:sp>
        <p:nvSpPr>
          <p:cNvPr id="32" name="Rectangle 31">
            <a:extLst>
              <a:ext uri="{FF2B5EF4-FFF2-40B4-BE49-F238E27FC236}">
                <a16:creationId xmlns:a16="http://schemas.microsoft.com/office/drawing/2014/main" id="{6571DF2D-BC8B-488F-B5FC-0F0207745D45}"/>
              </a:ext>
            </a:extLst>
          </p:cNvPr>
          <p:cNvSpPr/>
          <p:nvPr/>
        </p:nvSpPr>
        <p:spPr>
          <a:xfrm>
            <a:off x="2876995" y="5928559"/>
            <a:ext cx="8917439"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Help">
            <a:hlinkClick r:id="rId4" action="ppaction://hlinksldjump"/>
            <a:extLst>
              <a:ext uri="{FF2B5EF4-FFF2-40B4-BE49-F238E27FC236}">
                <a16:creationId xmlns:a16="http://schemas.microsoft.com/office/drawing/2014/main" id="{9E53952F-12B0-45EB-A1EB-C3B2DCA517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997727" y="5981753"/>
            <a:ext cx="524753" cy="524753"/>
          </a:xfrm>
          <a:prstGeom prst="rect">
            <a:avLst/>
          </a:prstGeom>
        </p:spPr>
      </p:pic>
      <p:sp>
        <p:nvSpPr>
          <p:cNvPr id="36" name="TextBox 35">
            <a:hlinkClick r:id="rId4" action="ppaction://hlinksldjump"/>
            <a:extLst>
              <a:ext uri="{FF2B5EF4-FFF2-40B4-BE49-F238E27FC236}">
                <a16:creationId xmlns:a16="http://schemas.microsoft.com/office/drawing/2014/main" id="{0E6956FD-1753-41C4-863B-1011A644F436}"/>
              </a:ext>
            </a:extLst>
          </p:cNvPr>
          <p:cNvSpPr txBox="1"/>
          <p:nvPr/>
        </p:nvSpPr>
        <p:spPr>
          <a:xfrm>
            <a:off x="3450626" y="5903447"/>
            <a:ext cx="108712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Tw Cen MT" panose="020B0602020104020603" pitchFamily="34" charset="0"/>
                <a:ea typeface="+mn-ea"/>
                <a:cs typeface="+mn-cs"/>
              </a:rPr>
              <a:t>What is professional curiosity? </a:t>
            </a:r>
          </a:p>
        </p:txBody>
      </p:sp>
      <p:pic>
        <p:nvPicPr>
          <p:cNvPr id="29" name="Graphic 28" descr="Warning">
            <a:hlinkClick r:id="rId7" action="ppaction://hlinksldjump"/>
            <a:extLst>
              <a:ext uri="{FF2B5EF4-FFF2-40B4-BE49-F238E27FC236}">
                <a16:creationId xmlns:a16="http://schemas.microsoft.com/office/drawing/2014/main" id="{8AC68441-6180-4951-B146-F9CB7295F2E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80453" y="6013566"/>
            <a:ext cx="432945" cy="432945"/>
          </a:xfrm>
          <a:prstGeom prst="rect">
            <a:avLst/>
          </a:prstGeom>
        </p:spPr>
      </p:pic>
      <p:sp>
        <p:nvSpPr>
          <p:cNvPr id="37" name="TextBox 36">
            <a:hlinkClick r:id="rId7" action="ppaction://hlinksldjump"/>
            <a:extLst>
              <a:ext uri="{FF2B5EF4-FFF2-40B4-BE49-F238E27FC236}">
                <a16:creationId xmlns:a16="http://schemas.microsoft.com/office/drawing/2014/main" id="{E35CE3BC-A2CC-47DC-8330-581DEDFB38D5}"/>
              </a:ext>
            </a:extLst>
          </p:cNvPr>
          <p:cNvSpPr txBox="1"/>
          <p:nvPr/>
        </p:nvSpPr>
        <p:spPr>
          <a:xfrm>
            <a:off x="4888467" y="5991767"/>
            <a:ext cx="43294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Tw Cen MT" panose="020B0602020104020603" pitchFamily="34" charset="0"/>
                <a:ea typeface="+mn-ea"/>
                <a:cs typeface="+mn-cs"/>
              </a:rPr>
              <a:t>Top tips</a:t>
            </a:r>
          </a:p>
        </p:txBody>
      </p:sp>
      <p:pic>
        <p:nvPicPr>
          <p:cNvPr id="27" name="Graphic 26" descr="Presentation with media">
            <a:hlinkClick r:id="rId10" action="ppaction://hlinksldjump"/>
            <a:extLst>
              <a:ext uri="{FF2B5EF4-FFF2-40B4-BE49-F238E27FC236}">
                <a16:creationId xmlns:a16="http://schemas.microsoft.com/office/drawing/2014/main" id="{CD9EC2DF-90F2-4238-AF4B-22FD0EE596D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373933" y="5964220"/>
            <a:ext cx="550269" cy="550269"/>
          </a:xfrm>
          <a:prstGeom prst="rect">
            <a:avLst/>
          </a:prstGeom>
        </p:spPr>
      </p:pic>
      <p:sp>
        <p:nvSpPr>
          <p:cNvPr id="38" name="TextBox 37">
            <a:hlinkClick r:id="rId10" action="ppaction://hlinksldjump"/>
            <a:extLst>
              <a:ext uri="{FF2B5EF4-FFF2-40B4-BE49-F238E27FC236}">
                <a16:creationId xmlns:a16="http://schemas.microsoft.com/office/drawing/2014/main" id="{C707BEAA-2120-439C-A553-A5DCC6DE549F}"/>
              </a:ext>
            </a:extLst>
          </p:cNvPr>
          <p:cNvSpPr txBox="1"/>
          <p:nvPr/>
        </p:nvSpPr>
        <p:spPr>
          <a:xfrm>
            <a:off x="5828677" y="5984846"/>
            <a:ext cx="127205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Tw Cen MT" panose="020B0602020104020603" pitchFamily="34" charset="0"/>
                <a:ea typeface="+mn-ea"/>
                <a:cs typeface="+mn-cs"/>
              </a:rPr>
              <a:t>Watch/listen to films</a:t>
            </a:r>
          </a:p>
        </p:txBody>
      </p:sp>
      <p:grpSp>
        <p:nvGrpSpPr>
          <p:cNvPr id="9" name="Group 8">
            <a:extLst>
              <a:ext uri="{FF2B5EF4-FFF2-40B4-BE49-F238E27FC236}">
                <a16:creationId xmlns:a16="http://schemas.microsoft.com/office/drawing/2014/main" id="{B6E8D401-4F63-4B74-AE66-1A3D4886EEB7}"/>
              </a:ext>
            </a:extLst>
          </p:cNvPr>
          <p:cNvGrpSpPr/>
          <p:nvPr/>
        </p:nvGrpSpPr>
        <p:grpSpPr>
          <a:xfrm>
            <a:off x="8336713" y="5916859"/>
            <a:ext cx="2235515" cy="619854"/>
            <a:chOff x="8336713" y="5916859"/>
            <a:chExt cx="2235515" cy="619854"/>
          </a:xfrm>
        </p:grpSpPr>
        <p:pic>
          <p:nvPicPr>
            <p:cNvPr id="20" name="Graphic 19" descr="Drama">
              <a:hlinkClick r:id="rId13" action="ppaction://hlinksldjump"/>
              <a:extLst>
                <a:ext uri="{FF2B5EF4-FFF2-40B4-BE49-F238E27FC236}">
                  <a16:creationId xmlns:a16="http://schemas.microsoft.com/office/drawing/2014/main" id="{CD2EBBE8-889E-474F-838C-5CE6949F816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336713" y="5986444"/>
              <a:ext cx="498225" cy="498225"/>
            </a:xfrm>
            <a:prstGeom prst="rect">
              <a:avLst/>
            </a:prstGeom>
          </p:spPr>
        </p:pic>
        <p:pic>
          <p:nvPicPr>
            <p:cNvPr id="25" name="Graphic 24" descr="Meeting">
              <a:hlinkClick r:id="rId13" action="ppaction://hlinksldjump"/>
              <a:extLst>
                <a:ext uri="{FF2B5EF4-FFF2-40B4-BE49-F238E27FC236}">
                  <a16:creationId xmlns:a16="http://schemas.microsoft.com/office/drawing/2014/main" id="{8B31E330-22A1-4334-AC90-17595A9AA56E}"/>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825964" y="5916859"/>
              <a:ext cx="619854" cy="619854"/>
            </a:xfrm>
            <a:prstGeom prst="rect">
              <a:avLst/>
            </a:prstGeom>
          </p:spPr>
        </p:pic>
        <p:sp>
          <p:nvSpPr>
            <p:cNvPr id="39" name="TextBox 38">
              <a:hlinkClick r:id="rId13" action="ppaction://hlinksldjump"/>
              <a:extLst>
                <a:ext uri="{FF2B5EF4-FFF2-40B4-BE49-F238E27FC236}">
                  <a16:creationId xmlns:a16="http://schemas.microsoft.com/office/drawing/2014/main" id="{81A31CF7-69E3-4673-BF2B-29A552EECE16}"/>
                </a:ext>
              </a:extLst>
            </p:cNvPr>
            <p:cNvSpPr txBox="1"/>
            <p:nvPr/>
          </p:nvSpPr>
          <p:spPr>
            <a:xfrm>
              <a:off x="9338315" y="5996401"/>
              <a:ext cx="123391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Tw Cen MT" panose="020B0602020104020603" pitchFamily="34" charset="0"/>
                  <a:ea typeface="+mn-ea"/>
                  <a:cs typeface="+mn-cs"/>
                </a:rPr>
                <a:t>Scenarios: act out or discuss</a:t>
              </a:r>
            </a:p>
          </p:txBody>
        </p:sp>
      </p:grpSp>
      <p:grpSp>
        <p:nvGrpSpPr>
          <p:cNvPr id="45" name="Group 44">
            <a:extLst>
              <a:ext uri="{FF2B5EF4-FFF2-40B4-BE49-F238E27FC236}">
                <a16:creationId xmlns:a16="http://schemas.microsoft.com/office/drawing/2014/main" id="{72139519-5CFF-40BB-9FB9-2548DAAE9A98}"/>
              </a:ext>
            </a:extLst>
          </p:cNvPr>
          <p:cNvGrpSpPr/>
          <p:nvPr/>
        </p:nvGrpSpPr>
        <p:grpSpPr>
          <a:xfrm>
            <a:off x="7047728" y="5988237"/>
            <a:ext cx="1330191" cy="468724"/>
            <a:chOff x="9315573" y="5988024"/>
            <a:chExt cx="1330191" cy="468724"/>
          </a:xfrm>
        </p:grpSpPr>
        <p:pic>
          <p:nvPicPr>
            <p:cNvPr id="14" name="Graphic 13" descr="List">
              <a:hlinkClick r:id="rId18" action="ppaction://hlinksldjump"/>
              <a:extLst>
                <a:ext uri="{FF2B5EF4-FFF2-40B4-BE49-F238E27FC236}">
                  <a16:creationId xmlns:a16="http://schemas.microsoft.com/office/drawing/2014/main" id="{179E0DDD-EBF5-4BE2-9284-5F4F3D38892D}"/>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9315573" y="5988024"/>
              <a:ext cx="461666" cy="461666"/>
            </a:xfrm>
            <a:prstGeom prst="rect">
              <a:avLst/>
            </a:prstGeom>
          </p:spPr>
        </p:pic>
        <p:sp>
          <p:nvSpPr>
            <p:cNvPr id="40" name="TextBox 39">
              <a:hlinkClick r:id="rId18" action="ppaction://hlinksldjump"/>
              <a:extLst>
                <a:ext uri="{FF2B5EF4-FFF2-40B4-BE49-F238E27FC236}">
                  <a16:creationId xmlns:a16="http://schemas.microsoft.com/office/drawing/2014/main" id="{AC8C7985-B8A6-4D81-9B01-0BCAE40B0741}"/>
                </a:ext>
              </a:extLst>
            </p:cNvPr>
            <p:cNvSpPr txBox="1"/>
            <p:nvPr/>
          </p:nvSpPr>
          <p:spPr>
            <a:xfrm>
              <a:off x="9655133" y="5995083"/>
              <a:ext cx="990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Tw Cen MT" panose="020B0602020104020603" pitchFamily="34" charset="0"/>
                  <a:ea typeface="+mn-ea"/>
                  <a:cs typeface="+mn-cs"/>
                </a:rPr>
                <a:t>WF resources</a:t>
              </a:r>
            </a:p>
          </p:txBody>
        </p:sp>
      </p:grpSp>
      <p:grpSp>
        <p:nvGrpSpPr>
          <p:cNvPr id="46" name="Group 45">
            <a:extLst>
              <a:ext uri="{FF2B5EF4-FFF2-40B4-BE49-F238E27FC236}">
                <a16:creationId xmlns:a16="http://schemas.microsoft.com/office/drawing/2014/main" id="{8E07F85A-661A-4924-88F0-EBF39CEAAA07}"/>
              </a:ext>
            </a:extLst>
          </p:cNvPr>
          <p:cNvGrpSpPr/>
          <p:nvPr/>
        </p:nvGrpSpPr>
        <p:grpSpPr>
          <a:xfrm>
            <a:off x="10510881" y="5941997"/>
            <a:ext cx="1475094" cy="594716"/>
            <a:chOff x="10510881" y="5941997"/>
            <a:chExt cx="1475094" cy="594716"/>
          </a:xfrm>
        </p:grpSpPr>
        <p:pic>
          <p:nvPicPr>
            <p:cNvPr id="31" name="Graphic 30" descr="Presentation with checklist">
              <a:hlinkClick r:id="rId21" action="ppaction://hlinksldjump"/>
              <a:extLst>
                <a:ext uri="{FF2B5EF4-FFF2-40B4-BE49-F238E27FC236}">
                  <a16:creationId xmlns:a16="http://schemas.microsoft.com/office/drawing/2014/main" id="{6D9EAE83-96A5-4985-A06E-CCE3DB3BE88C}"/>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0510881" y="5941997"/>
              <a:ext cx="594716" cy="594716"/>
            </a:xfrm>
            <a:prstGeom prst="rect">
              <a:avLst/>
            </a:prstGeom>
          </p:spPr>
        </p:pic>
        <p:sp>
          <p:nvSpPr>
            <p:cNvPr id="41" name="TextBox 40">
              <a:hlinkClick r:id="rId21" action="ppaction://hlinksldjump"/>
              <a:extLst>
                <a:ext uri="{FF2B5EF4-FFF2-40B4-BE49-F238E27FC236}">
                  <a16:creationId xmlns:a16="http://schemas.microsoft.com/office/drawing/2014/main" id="{6598FC99-D4E7-4239-A0A1-12F77A0DE0A0}"/>
                </a:ext>
              </a:extLst>
            </p:cNvPr>
            <p:cNvSpPr txBox="1"/>
            <p:nvPr/>
          </p:nvSpPr>
          <p:spPr>
            <a:xfrm>
              <a:off x="10995344" y="5988024"/>
              <a:ext cx="990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Tw Cen MT" panose="020B0602020104020603" pitchFamily="34" charset="0"/>
                  <a:ea typeface="+mn-ea"/>
                  <a:cs typeface="+mn-cs"/>
                </a:rPr>
                <a:t>Action for you</a:t>
              </a:r>
            </a:p>
          </p:txBody>
        </p:sp>
      </p:grpSp>
      <p:sp>
        <p:nvSpPr>
          <p:cNvPr id="35" name="Rectangle 34">
            <a:extLst>
              <a:ext uri="{FF2B5EF4-FFF2-40B4-BE49-F238E27FC236}">
                <a16:creationId xmlns:a16="http://schemas.microsoft.com/office/drawing/2014/main" id="{13AB8B59-26A7-4D0A-AA9E-F50E07261CE7}"/>
              </a:ext>
            </a:extLst>
          </p:cNvPr>
          <p:cNvSpPr/>
          <p:nvPr/>
        </p:nvSpPr>
        <p:spPr>
          <a:xfrm>
            <a:off x="2876995" y="5626470"/>
            <a:ext cx="2159700" cy="30433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 - dip in/out:</a:t>
            </a:r>
          </a:p>
        </p:txBody>
      </p:sp>
      <p:sp>
        <p:nvSpPr>
          <p:cNvPr id="42" name="TextBox 41">
            <a:extLst>
              <a:ext uri="{FF2B5EF4-FFF2-40B4-BE49-F238E27FC236}">
                <a16:creationId xmlns:a16="http://schemas.microsoft.com/office/drawing/2014/main" id="{DF7D85CD-09E2-476A-98F5-DC35239C6640}"/>
              </a:ext>
            </a:extLst>
          </p:cNvPr>
          <p:cNvSpPr txBox="1"/>
          <p:nvPr/>
        </p:nvSpPr>
        <p:spPr>
          <a:xfrm>
            <a:off x="473788" y="123556"/>
            <a:ext cx="11512187" cy="369332"/>
          </a:xfrm>
          <a:prstGeom prst="rect">
            <a:avLst/>
          </a:prstGeom>
          <a:noFill/>
        </p:spPr>
        <p:txBody>
          <a:bodyPr wrap="square">
            <a:spAutoFit/>
          </a:bodyPr>
          <a:lstStyle/>
          <a:p>
            <a:pPr algn="ctr"/>
            <a:r>
              <a:rPr lang="en-GB" b="1" dirty="0">
                <a:latin typeface="Arial" panose="020B0604020202020204" pitchFamily="34" charset="0"/>
                <a:cs typeface="Arial" panose="020B0604020202020204" pitchFamily="34" charset="0"/>
              </a:rPr>
              <a:t>Credit and thanks to Waltham Forest Safeguarding Adults Board for sharing these resources </a:t>
            </a:r>
          </a:p>
        </p:txBody>
      </p:sp>
    </p:spTree>
    <p:extLst>
      <p:ext uri="{BB962C8B-B14F-4D97-AF65-F5344CB8AC3E}">
        <p14:creationId xmlns:p14="http://schemas.microsoft.com/office/powerpoint/2010/main" val="2520209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hlinkClick r:id="rId2"/>
            <a:extLst>
              <a:ext uri="{FF2B5EF4-FFF2-40B4-BE49-F238E27FC236}">
                <a16:creationId xmlns:a16="http://schemas.microsoft.com/office/drawing/2014/main" id="{A35C5E56-BE5E-4571-B54A-5C90FAF3DF29}"/>
              </a:ext>
            </a:extLst>
          </p:cNvPr>
          <p:cNvSpPr/>
          <p:nvPr/>
        </p:nvSpPr>
        <p:spPr>
          <a:xfrm>
            <a:off x="397564" y="3684396"/>
            <a:ext cx="3213194" cy="2065420"/>
          </a:xfrm>
          <a:prstGeom prst="rect">
            <a:avLst/>
          </a:prstGeom>
          <a:solidFill>
            <a:srgbClr val="00A99A"/>
          </a:solidFill>
          <a:ln>
            <a:solidFill>
              <a:srgbClr val="00A9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solidFill>
                  <a:schemeClr val="bg1"/>
                </a:solidFill>
                <a:latin typeface="Tw Cen MT" panose="020B0602020104020603" pitchFamily="34" charset="0"/>
                <a:hlinkClick r:id="rId2">
                  <a:extLst>
                    <a:ext uri="{A12FA001-AC4F-418D-AE19-62706E023703}">
                      <ahyp:hlinkClr xmlns:ahyp="http://schemas.microsoft.com/office/drawing/2018/hyperlinkcolor" val="tx"/>
                    </a:ext>
                  </a:extLst>
                </a:hlinkClick>
              </a:rPr>
              <a:t>4LSAB CONCERNS GUIDANCE</a:t>
            </a:r>
            <a:endParaRPr lang="en-GB" sz="2800" b="1" dirty="0">
              <a:solidFill>
                <a:schemeClr val="bg1"/>
              </a:solidFill>
              <a:latin typeface="Tw Cen MT" panose="020B0602020104020603" pitchFamily="34" charset="0"/>
            </a:endParaRPr>
          </a:p>
        </p:txBody>
      </p:sp>
      <p:pic>
        <p:nvPicPr>
          <p:cNvPr id="54" name="Graphic 53" descr="Workflow">
            <a:extLst>
              <a:ext uri="{FF2B5EF4-FFF2-40B4-BE49-F238E27FC236}">
                <a16:creationId xmlns:a16="http://schemas.microsoft.com/office/drawing/2014/main" id="{66828D13-D4A8-41DA-9159-F0ABDE0BE9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9455" y="4906828"/>
            <a:ext cx="780805" cy="780805"/>
          </a:xfrm>
          <a:prstGeom prst="rect">
            <a:avLst/>
          </a:prstGeom>
        </p:spPr>
      </p:pic>
      <p:sp>
        <p:nvSpPr>
          <p:cNvPr id="14" name="Rectangle 13">
            <a:hlinkClick r:id="rId5"/>
            <a:extLst>
              <a:ext uri="{FF2B5EF4-FFF2-40B4-BE49-F238E27FC236}">
                <a16:creationId xmlns:a16="http://schemas.microsoft.com/office/drawing/2014/main" id="{E5AE771D-F658-4BCF-8B93-16F130D6730D}"/>
              </a:ext>
            </a:extLst>
          </p:cNvPr>
          <p:cNvSpPr/>
          <p:nvPr/>
        </p:nvSpPr>
        <p:spPr>
          <a:xfrm>
            <a:off x="3734191" y="3742459"/>
            <a:ext cx="2694894" cy="2068067"/>
          </a:xfrm>
          <a:prstGeom prst="rect">
            <a:avLst/>
          </a:prstGeom>
          <a:solidFill>
            <a:srgbClr val="DF2129"/>
          </a:solidFill>
          <a:ln>
            <a:solidFill>
              <a:srgbClr val="E007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solidFill>
                  <a:schemeClr val="bg1"/>
                </a:solidFill>
                <a:latin typeface="Tw Cen MT" panose="020B0602020104020603" pitchFamily="34" charset="0"/>
                <a:hlinkClick r:id="rId6">
                  <a:extLst>
                    <a:ext uri="{A12FA001-AC4F-418D-AE19-62706E023703}">
                      <ahyp:hlinkClr xmlns:ahyp="http://schemas.microsoft.com/office/drawing/2018/hyperlinkcolor" val="tx"/>
                    </a:ext>
                  </a:extLst>
                </a:hlinkClick>
              </a:rPr>
              <a:t>4LSAB MULTI – AGENCY RISK MANAGEMENT</a:t>
            </a:r>
            <a:endParaRPr lang="en-GB" sz="2800" b="1" dirty="0">
              <a:solidFill>
                <a:schemeClr val="bg1"/>
              </a:solidFill>
              <a:latin typeface="Tw Cen MT" panose="020B0602020104020603" pitchFamily="34" charset="0"/>
            </a:endParaRPr>
          </a:p>
        </p:txBody>
      </p:sp>
      <p:sp>
        <p:nvSpPr>
          <p:cNvPr id="17" name="Rectangle 16">
            <a:hlinkClick r:id="rId7"/>
            <a:extLst>
              <a:ext uri="{FF2B5EF4-FFF2-40B4-BE49-F238E27FC236}">
                <a16:creationId xmlns:a16="http://schemas.microsoft.com/office/drawing/2014/main" id="{E32C6A6B-20B8-4D85-BEA0-F5EB1E3FDB21}"/>
              </a:ext>
            </a:extLst>
          </p:cNvPr>
          <p:cNvSpPr/>
          <p:nvPr/>
        </p:nvSpPr>
        <p:spPr>
          <a:xfrm>
            <a:off x="6756393" y="3726794"/>
            <a:ext cx="2833145" cy="2023022"/>
          </a:xfrm>
          <a:prstGeom prst="rect">
            <a:avLst/>
          </a:prstGeom>
          <a:solidFill>
            <a:srgbClr val="00A3D3"/>
          </a:solidFill>
          <a:ln>
            <a:solidFill>
              <a:srgbClr val="00A3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solidFill>
                  <a:schemeClr val="bg1"/>
                </a:solidFill>
                <a:latin typeface="Tw Cen MT" panose="020B0602020104020603" pitchFamily="34" charset="0"/>
                <a:hlinkClick r:id="rId7">
                  <a:extLst>
                    <a:ext uri="{A12FA001-AC4F-418D-AE19-62706E023703}">
                      <ahyp:hlinkClr xmlns:ahyp="http://schemas.microsoft.com/office/drawing/2018/hyperlinkcolor" val="tx"/>
                    </a:ext>
                  </a:extLst>
                </a:hlinkClick>
              </a:rPr>
              <a:t>4LSAB Guidance for SELF-NEGLECT </a:t>
            </a:r>
            <a:endParaRPr lang="en-GB" sz="2800" b="1" dirty="0">
              <a:solidFill>
                <a:schemeClr val="bg1"/>
              </a:solidFill>
              <a:latin typeface="Tw Cen MT" panose="020B0602020104020603" pitchFamily="34" charset="0"/>
            </a:endParaRPr>
          </a:p>
        </p:txBody>
      </p:sp>
      <p:sp>
        <p:nvSpPr>
          <p:cNvPr id="2" name="TextBox 1">
            <a:extLst>
              <a:ext uri="{FF2B5EF4-FFF2-40B4-BE49-F238E27FC236}">
                <a16:creationId xmlns:a16="http://schemas.microsoft.com/office/drawing/2014/main" id="{9B7705C6-2395-46F0-910D-E7F6F47387C1}"/>
              </a:ext>
            </a:extLst>
          </p:cNvPr>
          <p:cNvSpPr txBox="1"/>
          <p:nvPr/>
        </p:nvSpPr>
        <p:spPr>
          <a:xfrm>
            <a:off x="397564" y="551173"/>
            <a:ext cx="7086447" cy="630942"/>
          </a:xfrm>
          <a:prstGeom prst="rect">
            <a:avLst/>
          </a:prstGeom>
          <a:noFill/>
        </p:spPr>
        <p:txBody>
          <a:bodyPr wrap="square" rtlCol="0">
            <a:spAutoFit/>
          </a:bodyPr>
          <a:lstStyle/>
          <a:p>
            <a:r>
              <a:rPr lang="en-GB" sz="3500" b="1">
                <a:latin typeface="Tw Cen MT" panose="020B0602020104020603" pitchFamily="34" charset="0"/>
              </a:rPr>
              <a:t>USE</a:t>
            </a:r>
            <a:r>
              <a:rPr lang="en-GB" sz="3500">
                <a:latin typeface="Tw Cen MT" panose="020B0602020104020603" pitchFamily="34" charset="0"/>
              </a:rPr>
              <a:t> these 8 Area resources</a:t>
            </a:r>
          </a:p>
        </p:txBody>
      </p:sp>
      <p:pic>
        <p:nvPicPr>
          <p:cNvPr id="28" name="Graphic 27" descr="List">
            <a:extLst>
              <a:ext uri="{FF2B5EF4-FFF2-40B4-BE49-F238E27FC236}">
                <a16:creationId xmlns:a16="http://schemas.microsoft.com/office/drawing/2014/main" id="{235FA1A5-9E2B-4019-BF27-613866B3E2B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75206" y="229990"/>
            <a:ext cx="914400" cy="914400"/>
          </a:xfrm>
          <a:prstGeom prst="rect">
            <a:avLst/>
          </a:prstGeom>
        </p:spPr>
      </p:pic>
      <p:sp>
        <p:nvSpPr>
          <p:cNvPr id="30" name="Rectangle 29">
            <a:extLst>
              <a:ext uri="{FF2B5EF4-FFF2-40B4-BE49-F238E27FC236}">
                <a16:creationId xmlns:a16="http://schemas.microsoft.com/office/drawing/2014/main" id="{F149FFD6-5A77-4D5C-8A72-BC51E996EF44}"/>
              </a:ext>
            </a:extLst>
          </p:cNvPr>
          <p:cNvSpPr/>
          <p:nvPr/>
        </p:nvSpPr>
        <p:spPr>
          <a:xfrm>
            <a:off x="3200400" y="5928559"/>
            <a:ext cx="8594034"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1" name="Group 30">
            <a:extLst>
              <a:ext uri="{FF2B5EF4-FFF2-40B4-BE49-F238E27FC236}">
                <a16:creationId xmlns:a16="http://schemas.microsoft.com/office/drawing/2014/main" id="{DC787C80-52EF-492B-819B-0ABD418499F5}"/>
              </a:ext>
            </a:extLst>
          </p:cNvPr>
          <p:cNvGrpSpPr/>
          <p:nvPr/>
        </p:nvGrpSpPr>
        <p:grpSpPr>
          <a:xfrm>
            <a:off x="8336713" y="5916859"/>
            <a:ext cx="2235515" cy="619854"/>
            <a:chOff x="8336713" y="5916859"/>
            <a:chExt cx="2235515" cy="619854"/>
          </a:xfrm>
        </p:grpSpPr>
        <p:pic>
          <p:nvPicPr>
            <p:cNvPr id="47" name="Graphic 46" descr="Drama">
              <a:hlinkClick r:id="rId10" action="ppaction://hlinksldjump"/>
              <a:extLst>
                <a:ext uri="{FF2B5EF4-FFF2-40B4-BE49-F238E27FC236}">
                  <a16:creationId xmlns:a16="http://schemas.microsoft.com/office/drawing/2014/main" id="{6CCD2A88-FF72-49B2-9286-343DCC967EF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336713" y="5986444"/>
              <a:ext cx="498225" cy="498225"/>
            </a:xfrm>
            <a:prstGeom prst="rect">
              <a:avLst/>
            </a:prstGeom>
          </p:spPr>
        </p:pic>
        <p:pic>
          <p:nvPicPr>
            <p:cNvPr id="48" name="Graphic 47" descr="Meeting">
              <a:hlinkClick r:id="rId10" action="ppaction://hlinksldjump"/>
              <a:extLst>
                <a:ext uri="{FF2B5EF4-FFF2-40B4-BE49-F238E27FC236}">
                  <a16:creationId xmlns:a16="http://schemas.microsoft.com/office/drawing/2014/main" id="{1F494672-7091-41F4-A295-9092BE3C85A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825964" y="5916859"/>
              <a:ext cx="619854" cy="619854"/>
            </a:xfrm>
            <a:prstGeom prst="rect">
              <a:avLst/>
            </a:prstGeom>
          </p:spPr>
        </p:pic>
        <p:sp>
          <p:nvSpPr>
            <p:cNvPr id="49" name="TextBox 48">
              <a:hlinkClick r:id="rId10" action="ppaction://hlinksldjump"/>
              <a:extLst>
                <a:ext uri="{FF2B5EF4-FFF2-40B4-BE49-F238E27FC236}">
                  <a16:creationId xmlns:a16="http://schemas.microsoft.com/office/drawing/2014/main" id="{8075D0BD-BE5D-4177-9821-AC6CA0E033A0}"/>
                </a:ext>
              </a:extLst>
            </p:cNvPr>
            <p:cNvSpPr txBox="1"/>
            <p:nvPr/>
          </p:nvSpPr>
          <p:spPr>
            <a:xfrm>
              <a:off x="9338315" y="5996401"/>
              <a:ext cx="1233913" cy="461665"/>
            </a:xfrm>
            <a:prstGeom prst="rect">
              <a:avLst/>
            </a:prstGeom>
            <a:noFill/>
          </p:spPr>
          <p:txBody>
            <a:bodyPr wrap="square" rtlCol="0">
              <a:spAutoFit/>
            </a:bodyPr>
            <a:lstStyle/>
            <a:p>
              <a:r>
                <a:rPr lang="en-GB" sz="1200" b="1">
                  <a:latin typeface="Tw Cen MT" panose="020B0602020104020603" pitchFamily="34" charset="0"/>
                </a:rPr>
                <a:t>Scenarios: act out or discuss</a:t>
              </a:r>
            </a:p>
          </p:txBody>
        </p:sp>
      </p:grpSp>
      <p:grpSp>
        <p:nvGrpSpPr>
          <p:cNvPr id="33" name="Group 32">
            <a:extLst>
              <a:ext uri="{FF2B5EF4-FFF2-40B4-BE49-F238E27FC236}">
                <a16:creationId xmlns:a16="http://schemas.microsoft.com/office/drawing/2014/main" id="{163398FC-EFE4-4AEC-BD3E-559593C57864}"/>
              </a:ext>
            </a:extLst>
          </p:cNvPr>
          <p:cNvGrpSpPr/>
          <p:nvPr/>
        </p:nvGrpSpPr>
        <p:grpSpPr>
          <a:xfrm>
            <a:off x="10510881" y="5941997"/>
            <a:ext cx="1475094" cy="594716"/>
            <a:chOff x="10510881" y="5941997"/>
            <a:chExt cx="1475094" cy="594716"/>
          </a:xfrm>
        </p:grpSpPr>
        <p:pic>
          <p:nvPicPr>
            <p:cNvPr id="43" name="Graphic 42" descr="Presentation with checklist">
              <a:hlinkClick r:id="rId15" action="ppaction://hlinksldjump"/>
              <a:extLst>
                <a:ext uri="{FF2B5EF4-FFF2-40B4-BE49-F238E27FC236}">
                  <a16:creationId xmlns:a16="http://schemas.microsoft.com/office/drawing/2014/main" id="{3F0088A5-65DF-43EE-A7C8-E54F7C0DF9C1}"/>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510881" y="5941997"/>
              <a:ext cx="594716" cy="594716"/>
            </a:xfrm>
            <a:prstGeom prst="rect">
              <a:avLst/>
            </a:prstGeom>
          </p:spPr>
        </p:pic>
        <p:sp>
          <p:nvSpPr>
            <p:cNvPr id="44" name="TextBox 43">
              <a:hlinkClick r:id="rId15" action="ppaction://hlinksldjump"/>
              <a:extLst>
                <a:ext uri="{FF2B5EF4-FFF2-40B4-BE49-F238E27FC236}">
                  <a16:creationId xmlns:a16="http://schemas.microsoft.com/office/drawing/2014/main" id="{928F0A86-E468-4CFC-B92D-B68FF70716A7}"/>
                </a:ext>
              </a:extLst>
            </p:cNvPr>
            <p:cNvSpPr txBox="1"/>
            <p:nvPr/>
          </p:nvSpPr>
          <p:spPr>
            <a:xfrm>
              <a:off x="10995344" y="5988024"/>
              <a:ext cx="990631" cy="461665"/>
            </a:xfrm>
            <a:prstGeom prst="rect">
              <a:avLst/>
            </a:prstGeom>
            <a:noFill/>
          </p:spPr>
          <p:txBody>
            <a:bodyPr wrap="square" rtlCol="0">
              <a:spAutoFit/>
            </a:bodyPr>
            <a:lstStyle/>
            <a:p>
              <a:r>
                <a:rPr lang="en-GB" sz="1200" b="1">
                  <a:latin typeface="Tw Cen MT" panose="020B0602020104020603" pitchFamily="34" charset="0"/>
                </a:rPr>
                <a:t>Action for you</a:t>
              </a:r>
            </a:p>
          </p:txBody>
        </p:sp>
      </p:grpSp>
      <p:grpSp>
        <p:nvGrpSpPr>
          <p:cNvPr id="34" name="Group 33">
            <a:extLst>
              <a:ext uri="{FF2B5EF4-FFF2-40B4-BE49-F238E27FC236}">
                <a16:creationId xmlns:a16="http://schemas.microsoft.com/office/drawing/2014/main" id="{5A10AA40-8B46-428E-BA8D-A9A9DDFE74BA}"/>
              </a:ext>
            </a:extLst>
          </p:cNvPr>
          <p:cNvGrpSpPr/>
          <p:nvPr/>
        </p:nvGrpSpPr>
        <p:grpSpPr>
          <a:xfrm>
            <a:off x="3266689" y="5953211"/>
            <a:ext cx="1140786" cy="529159"/>
            <a:chOff x="3309282" y="5965407"/>
            <a:chExt cx="1140786" cy="529159"/>
          </a:xfrm>
        </p:grpSpPr>
        <p:pic>
          <p:nvPicPr>
            <p:cNvPr id="41" name="Graphic 40" descr="Home">
              <a:hlinkClick r:id="rId18" action="ppaction://hlinksldjump"/>
              <a:extLst>
                <a:ext uri="{FF2B5EF4-FFF2-40B4-BE49-F238E27FC236}">
                  <a16:creationId xmlns:a16="http://schemas.microsoft.com/office/drawing/2014/main" id="{8EC57FB0-6DA4-41A0-B16F-992E17DB7603}"/>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309282" y="5965407"/>
              <a:ext cx="529159" cy="529159"/>
            </a:xfrm>
            <a:prstGeom prst="rect">
              <a:avLst/>
            </a:prstGeom>
          </p:spPr>
        </p:pic>
        <p:sp>
          <p:nvSpPr>
            <p:cNvPr id="42" name="TextBox 41">
              <a:hlinkClick r:id="rId18" action="ppaction://hlinksldjump"/>
              <a:extLst>
                <a:ext uri="{FF2B5EF4-FFF2-40B4-BE49-F238E27FC236}">
                  <a16:creationId xmlns:a16="http://schemas.microsoft.com/office/drawing/2014/main" id="{5D254C2C-D3CD-454D-994C-A059D85ECA68}"/>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35" name="Group 34">
            <a:extLst>
              <a:ext uri="{FF2B5EF4-FFF2-40B4-BE49-F238E27FC236}">
                <a16:creationId xmlns:a16="http://schemas.microsoft.com/office/drawing/2014/main" id="{087C6967-686F-4F3C-990E-2E72DDAF2DF4}"/>
              </a:ext>
            </a:extLst>
          </p:cNvPr>
          <p:cNvGrpSpPr/>
          <p:nvPr/>
        </p:nvGrpSpPr>
        <p:grpSpPr>
          <a:xfrm>
            <a:off x="4326482" y="5906178"/>
            <a:ext cx="1540027" cy="646331"/>
            <a:chOff x="2997727" y="5876943"/>
            <a:chExt cx="1540027" cy="646331"/>
          </a:xfrm>
        </p:grpSpPr>
        <p:pic>
          <p:nvPicPr>
            <p:cNvPr id="39" name="Graphic 38" descr="Help">
              <a:hlinkClick r:id="rId21" action="ppaction://hlinksldjump"/>
              <a:extLst>
                <a:ext uri="{FF2B5EF4-FFF2-40B4-BE49-F238E27FC236}">
                  <a16:creationId xmlns:a16="http://schemas.microsoft.com/office/drawing/2014/main" id="{BB988100-91C7-4C7B-8479-1E943083A759}"/>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2997727" y="5955249"/>
              <a:ext cx="524753" cy="524753"/>
            </a:xfrm>
            <a:prstGeom prst="rect">
              <a:avLst/>
            </a:prstGeom>
          </p:spPr>
        </p:pic>
        <p:sp>
          <p:nvSpPr>
            <p:cNvPr id="40" name="TextBox 39">
              <a:hlinkClick r:id="rId21" action="ppaction://hlinksldjump"/>
              <a:extLst>
                <a:ext uri="{FF2B5EF4-FFF2-40B4-BE49-F238E27FC236}">
                  <a16:creationId xmlns:a16="http://schemas.microsoft.com/office/drawing/2014/main" id="{E0240B95-DDE8-4DA7-A8FD-EB88B1698AAD}"/>
                </a:ext>
              </a:extLst>
            </p:cNvPr>
            <p:cNvSpPr txBox="1"/>
            <p:nvPr/>
          </p:nvSpPr>
          <p:spPr>
            <a:xfrm>
              <a:off x="3450626" y="5876943"/>
              <a:ext cx="1087128" cy="646331"/>
            </a:xfrm>
            <a:prstGeom prst="rect">
              <a:avLst/>
            </a:prstGeom>
            <a:noFill/>
          </p:spPr>
          <p:txBody>
            <a:bodyPr wrap="square" rtlCol="0">
              <a:spAutoFit/>
            </a:bodyPr>
            <a:lstStyle/>
            <a:p>
              <a:r>
                <a:rPr lang="en-GB" sz="1200" b="1">
                  <a:latin typeface="Tw Cen MT" panose="020B0602020104020603" pitchFamily="34" charset="0"/>
                </a:rPr>
                <a:t>What is professional curiosity? </a:t>
              </a:r>
            </a:p>
          </p:txBody>
        </p:sp>
      </p:grpSp>
      <p:grpSp>
        <p:nvGrpSpPr>
          <p:cNvPr id="36" name="Group 35">
            <a:extLst>
              <a:ext uri="{FF2B5EF4-FFF2-40B4-BE49-F238E27FC236}">
                <a16:creationId xmlns:a16="http://schemas.microsoft.com/office/drawing/2014/main" id="{B6B8751E-ACFA-4682-8C98-98BD89E69EA1}"/>
              </a:ext>
            </a:extLst>
          </p:cNvPr>
          <p:cNvGrpSpPr/>
          <p:nvPr/>
        </p:nvGrpSpPr>
        <p:grpSpPr>
          <a:xfrm>
            <a:off x="5946125" y="5995083"/>
            <a:ext cx="840959" cy="461665"/>
            <a:chOff x="4480453" y="5991767"/>
            <a:chExt cx="840959" cy="461665"/>
          </a:xfrm>
        </p:grpSpPr>
        <p:pic>
          <p:nvPicPr>
            <p:cNvPr id="37" name="Graphic 36" descr="Warning">
              <a:hlinkClick r:id="rId24" action="ppaction://hlinksldjump"/>
              <a:extLst>
                <a:ext uri="{FF2B5EF4-FFF2-40B4-BE49-F238E27FC236}">
                  <a16:creationId xmlns:a16="http://schemas.microsoft.com/office/drawing/2014/main" id="{0F2D8AD9-2D81-4188-BEE4-8EFFFA0D3A66}"/>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4480453" y="6013566"/>
              <a:ext cx="432945" cy="432945"/>
            </a:xfrm>
            <a:prstGeom prst="rect">
              <a:avLst/>
            </a:prstGeom>
          </p:spPr>
        </p:pic>
        <p:sp>
          <p:nvSpPr>
            <p:cNvPr id="38" name="TextBox 37">
              <a:extLst>
                <a:ext uri="{FF2B5EF4-FFF2-40B4-BE49-F238E27FC236}">
                  <a16:creationId xmlns:a16="http://schemas.microsoft.com/office/drawing/2014/main" id="{83C760ED-B1CB-43FB-BEFA-ABE51B7BDC72}"/>
                </a:ext>
              </a:extLst>
            </p:cNvPr>
            <p:cNvSpPr txBox="1"/>
            <p:nvPr/>
          </p:nvSpPr>
          <p:spPr>
            <a:xfrm>
              <a:off x="4888467" y="5991767"/>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grpSp>
      <p:grpSp>
        <p:nvGrpSpPr>
          <p:cNvPr id="50" name="Group 49">
            <a:extLst>
              <a:ext uri="{FF2B5EF4-FFF2-40B4-BE49-F238E27FC236}">
                <a16:creationId xmlns:a16="http://schemas.microsoft.com/office/drawing/2014/main" id="{72FDDB34-9BB8-4052-9C96-DA979CFA0C38}"/>
              </a:ext>
            </a:extLst>
          </p:cNvPr>
          <p:cNvGrpSpPr/>
          <p:nvPr/>
        </p:nvGrpSpPr>
        <p:grpSpPr>
          <a:xfrm>
            <a:off x="6829765" y="5950385"/>
            <a:ext cx="1726803" cy="550269"/>
            <a:chOff x="5334177" y="5964220"/>
            <a:chExt cx="1726803" cy="550269"/>
          </a:xfrm>
        </p:grpSpPr>
        <p:pic>
          <p:nvPicPr>
            <p:cNvPr id="51" name="Graphic 50" descr="Presentation with media">
              <a:hlinkClick r:id="rId27" action="ppaction://hlinksldjump"/>
              <a:extLst>
                <a:ext uri="{FF2B5EF4-FFF2-40B4-BE49-F238E27FC236}">
                  <a16:creationId xmlns:a16="http://schemas.microsoft.com/office/drawing/2014/main" id="{C7F50C20-FBCE-428A-9A08-B23C4D6BBC25}"/>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5334177" y="5964220"/>
              <a:ext cx="550269" cy="550269"/>
            </a:xfrm>
            <a:prstGeom prst="rect">
              <a:avLst/>
            </a:prstGeom>
          </p:spPr>
        </p:pic>
        <p:sp>
          <p:nvSpPr>
            <p:cNvPr id="52" name="TextBox 51">
              <a:hlinkClick r:id="rId27" action="ppaction://hlinksldjump"/>
              <a:extLst>
                <a:ext uri="{FF2B5EF4-FFF2-40B4-BE49-F238E27FC236}">
                  <a16:creationId xmlns:a16="http://schemas.microsoft.com/office/drawing/2014/main" id="{A1A4996C-4BEE-4C7F-9FF5-E4BE9B3E27BD}"/>
                </a:ext>
              </a:extLst>
            </p:cNvPr>
            <p:cNvSpPr txBox="1"/>
            <p:nvPr/>
          </p:nvSpPr>
          <p:spPr>
            <a:xfrm>
              <a:off x="5788921" y="5984846"/>
              <a:ext cx="1272059" cy="461665"/>
            </a:xfrm>
            <a:prstGeom prst="rect">
              <a:avLst/>
            </a:prstGeom>
            <a:noFill/>
          </p:spPr>
          <p:txBody>
            <a:bodyPr wrap="square" rtlCol="0">
              <a:spAutoFit/>
            </a:bodyPr>
            <a:lstStyle/>
            <a:p>
              <a:r>
                <a:rPr lang="en-GB" sz="1200" b="1">
                  <a:latin typeface="Tw Cen MT" panose="020B0602020104020603" pitchFamily="34" charset="0"/>
                </a:rPr>
                <a:t>Watch/listen to films</a:t>
              </a:r>
            </a:p>
          </p:txBody>
        </p:sp>
      </p:grpSp>
      <p:sp>
        <p:nvSpPr>
          <p:cNvPr id="45" name="Rectangle 44">
            <a:extLst>
              <a:ext uri="{FF2B5EF4-FFF2-40B4-BE49-F238E27FC236}">
                <a16:creationId xmlns:a16="http://schemas.microsoft.com/office/drawing/2014/main" id="{1F722B46-3D6F-4C02-9EB0-1D740CAA426B}"/>
              </a:ext>
            </a:extLst>
          </p:cNvPr>
          <p:cNvSpPr/>
          <p:nvPr/>
        </p:nvSpPr>
        <p:spPr>
          <a:xfrm>
            <a:off x="3200400" y="5634839"/>
            <a:ext cx="2159700" cy="30433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 - dip in/out:</a:t>
            </a:r>
          </a:p>
        </p:txBody>
      </p:sp>
      <p:pic>
        <p:nvPicPr>
          <p:cNvPr id="5" name="Graphic 4" descr="Document">
            <a:hlinkClick r:id="rId30"/>
            <a:extLst>
              <a:ext uri="{FF2B5EF4-FFF2-40B4-BE49-F238E27FC236}">
                <a16:creationId xmlns:a16="http://schemas.microsoft.com/office/drawing/2014/main" id="{533DBAC5-F150-458E-8618-21B9F84D57ED}"/>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8957636" y="2811057"/>
            <a:ext cx="581293" cy="581293"/>
          </a:xfrm>
          <a:prstGeom prst="rect">
            <a:avLst/>
          </a:prstGeom>
        </p:spPr>
      </p:pic>
      <p:grpSp>
        <p:nvGrpSpPr>
          <p:cNvPr id="4" name="Group 3">
            <a:extLst>
              <a:ext uri="{FF2B5EF4-FFF2-40B4-BE49-F238E27FC236}">
                <a16:creationId xmlns:a16="http://schemas.microsoft.com/office/drawing/2014/main" id="{AA303AEA-33C3-4D19-970B-1A6F978A301F}"/>
              </a:ext>
            </a:extLst>
          </p:cNvPr>
          <p:cNvGrpSpPr/>
          <p:nvPr/>
        </p:nvGrpSpPr>
        <p:grpSpPr>
          <a:xfrm>
            <a:off x="3795848" y="1360660"/>
            <a:ext cx="2694893" cy="2144600"/>
            <a:chOff x="3795848" y="1360660"/>
            <a:chExt cx="2694893" cy="2144600"/>
          </a:xfrm>
        </p:grpSpPr>
        <p:sp>
          <p:nvSpPr>
            <p:cNvPr id="7" name="Rectangle 6">
              <a:hlinkClick r:id="rId33"/>
              <a:extLst>
                <a:ext uri="{FF2B5EF4-FFF2-40B4-BE49-F238E27FC236}">
                  <a16:creationId xmlns:a16="http://schemas.microsoft.com/office/drawing/2014/main" id="{1D24D5FF-0502-42FB-8667-84329EC5D077}"/>
                </a:ext>
              </a:extLst>
            </p:cNvPr>
            <p:cNvSpPr/>
            <p:nvPr/>
          </p:nvSpPr>
          <p:spPr>
            <a:xfrm>
              <a:off x="3795848" y="1360660"/>
              <a:ext cx="2694893" cy="2144600"/>
            </a:xfrm>
            <a:prstGeom prst="rect">
              <a:avLst/>
            </a:prstGeom>
            <a:solidFill>
              <a:srgbClr val="E00785"/>
            </a:solidFill>
            <a:ln>
              <a:solidFill>
                <a:srgbClr val="E007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latin typeface="Tw Cen MT" panose="020B0602020104020603" pitchFamily="34" charset="0"/>
                  <a:hlinkClick r:id="rId34"/>
                </a:rPr>
                <a:t>Resource</a:t>
              </a:r>
              <a:r>
                <a:rPr lang="en-GB" sz="2800" b="1" dirty="0">
                  <a:latin typeface="Tw Cen MT" panose="020B0602020104020603" pitchFamily="34" charset="0"/>
                </a:rPr>
                <a:t> for CHILD NEGLECT  </a:t>
              </a:r>
            </a:p>
          </p:txBody>
        </p:sp>
        <p:pic>
          <p:nvPicPr>
            <p:cNvPr id="10" name="Graphic 9" descr="Tools">
              <a:hlinkClick r:id="rId35"/>
              <a:extLst>
                <a:ext uri="{FF2B5EF4-FFF2-40B4-BE49-F238E27FC236}">
                  <a16:creationId xmlns:a16="http://schemas.microsoft.com/office/drawing/2014/main" id="{3D9FF43E-E4BD-410F-8E16-59D50FE4025D}"/>
                </a:ext>
              </a:extLst>
            </p:cNvPr>
            <p:cNvPicPr>
              <a:picLocks noChangeAspect="1"/>
            </p:cNvPicPr>
            <p:nvPr/>
          </p:nvPicPr>
          <p:blipFill>
            <a:blip r:embed="rId36">
              <a:extLst>
                <a:ext uri="{28A0092B-C50C-407E-A947-70E740481C1C}">
                  <a14:useLocalDpi xmlns:a14="http://schemas.microsoft.com/office/drawing/2010/main" val="0"/>
                </a:ext>
                <a:ext uri="{96DAC541-7B7A-43D3-8B79-37D633B846F1}">
                  <asvg:svgBlip xmlns:asvg="http://schemas.microsoft.com/office/drawing/2016/SVG/main" r:embed="rId37"/>
                </a:ext>
              </a:extLst>
            </a:blip>
            <a:stretch>
              <a:fillRect/>
            </a:stretch>
          </p:blipFill>
          <p:spPr>
            <a:xfrm>
              <a:off x="5830720" y="1442061"/>
              <a:ext cx="581293" cy="581293"/>
            </a:xfrm>
            <a:prstGeom prst="rect">
              <a:avLst/>
            </a:prstGeom>
          </p:spPr>
        </p:pic>
      </p:grpSp>
      <p:grpSp>
        <p:nvGrpSpPr>
          <p:cNvPr id="3" name="Group 2">
            <a:extLst>
              <a:ext uri="{FF2B5EF4-FFF2-40B4-BE49-F238E27FC236}">
                <a16:creationId xmlns:a16="http://schemas.microsoft.com/office/drawing/2014/main" id="{CAC960D7-8ED4-4949-94CA-E6A3C33BC3C9}"/>
              </a:ext>
            </a:extLst>
          </p:cNvPr>
          <p:cNvGrpSpPr/>
          <p:nvPr/>
        </p:nvGrpSpPr>
        <p:grpSpPr>
          <a:xfrm>
            <a:off x="370187" y="1360660"/>
            <a:ext cx="3197272" cy="2144600"/>
            <a:chOff x="370187" y="1360660"/>
            <a:chExt cx="3197272" cy="2144600"/>
          </a:xfrm>
        </p:grpSpPr>
        <p:sp>
          <p:nvSpPr>
            <p:cNvPr id="6" name="Rectangle 5">
              <a:extLst>
                <a:ext uri="{FF2B5EF4-FFF2-40B4-BE49-F238E27FC236}">
                  <a16:creationId xmlns:a16="http://schemas.microsoft.com/office/drawing/2014/main" id="{16E02049-2C9E-44DE-924C-1C8A5DDA8587}"/>
                </a:ext>
              </a:extLst>
            </p:cNvPr>
            <p:cNvSpPr/>
            <p:nvPr/>
          </p:nvSpPr>
          <p:spPr>
            <a:xfrm>
              <a:off x="370187" y="1360660"/>
              <a:ext cx="3197272" cy="2144600"/>
            </a:xfrm>
            <a:prstGeom prst="rect">
              <a:avLst/>
            </a:prstGeom>
            <a:solidFill>
              <a:srgbClr val="7844B3"/>
            </a:solidFill>
            <a:ln>
              <a:solidFill>
                <a:srgbClr val="7844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latin typeface="Tw Cen MT" panose="020B0602020104020603" pitchFamily="34" charset="0"/>
                </a:rPr>
                <a:t>A guide to </a:t>
              </a:r>
              <a:r>
                <a:rPr lang="en-GB" sz="2800" b="1" dirty="0">
                  <a:latin typeface="Tw Cen MT" panose="020B0602020104020603" pitchFamily="34" charset="0"/>
                  <a:hlinkClick r:id="rId38"/>
                </a:rPr>
                <a:t>THRESHOLDS</a:t>
              </a:r>
              <a:r>
                <a:rPr lang="en-GB" sz="2800" b="1" dirty="0">
                  <a:latin typeface="Tw Cen MT" panose="020B0602020104020603" pitchFamily="34" charset="0"/>
                </a:rPr>
                <a:t> for CHILDREN </a:t>
              </a:r>
            </a:p>
          </p:txBody>
        </p:sp>
        <p:pic>
          <p:nvPicPr>
            <p:cNvPr id="18" name="Graphic 17" descr="Workflow">
              <a:extLst>
                <a:ext uri="{FF2B5EF4-FFF2-40B4-BE49-F238E27FC236}">
                  <a16:creationId xmlns:a16="http://schemas.microsoft.com/office/drawing/2014/main" id="{DBA77008-12E5-46DA-90DE-55FAE7CD08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50463" y="2618677"/>
              <a:ext cx="780805" cy="780805"/>
            </a:xfrm>
            <a:prstGeom prst="rect">
              <a:avLst/>
            </a:prstGeom>
          </p:spPr>
        </p:pic>
      </p:grpSp>
      <p:pic>
        <p:nvPicPr>
          <p:cNvPr id="58" name="Graphic 57" descr="Document">
            <a:hlinkClick r:id="rId39"/>
            <a:extLst>
              <a:ext uri="{FF2B5EF4-FFF2-40B4-BE49-F238E27FC236}">
                <a16:creationId xmlns:a16="http://schemas.microsoft.com/office/drawing/2014/main" id="{4F79C660-5E46-4AD7-95ED-5001A3B87D73}"/>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8995317" y="5188706"/>
            <a:ext cx="581293" cy="581293"/>
          </a:xfrm>
          <a:prstGeom prst="rect">
            <a:avLst/>
          </a:prstGeom>
        </p:spPr>
      </p:pic>
      <p:pic>
        <p:nvPicPr>
          <p:cNvPr id="59" name="Graphic 58" descr="Tools">
            <a:hlinkClick r:id="rId5"/>
            <a:extLst>
              <a:ext uri="{FF2B5EF4-FFF2-40B4-BE49-F238E27FC236}">
                <a16:creationId xmlns:a16="http://schemas.microsoft.com/office/drawing/2014/main" id="{3BDD59EE-E216-4888-A317-CF9F70F8AEF4}"/>
              </a:ext>
            </a:extLst>
          </p:cNvPr>
          <p:cNvPicPr>
            <a:picLocks noChangeAspect="1"/>
          </p:cNvPicPr>
          <p:nvPr/>
        </p:nvPicPr>
        <p:blipFill>
          <a:blip r:embed="rId36">
            <a:extLst>
              <a:ext uri="{28A0092B-C50C-407E-A947-70E740481C1C}">
                <a14:useLocalDpi xmlns:a14="http://schemas.microsoft.com/office/drawing/2010/main" val="0"/>
              </a:ext>
              <a:ext uri="{96DAC541-7B7A-43D3-8B79-37D633B846F1}">
                <asvg:svgBlip xmlns:asvg="http://schemas.microsoft.com/office/drawing/2016/SVG/main" r:embed="rId37"/>
              </a:ext>
            </a:extLst>
          </a:blip>
          <a:stretch>
            <a:fillRect/>
          </a:stretch>
        </p:blipFill>
        <p:spPr>
          <a:xfrm>
            <a:off x="5829388" y="3882050"/>
            <a:ext cx="581293" cy="581293"/>
          </a:xfrm>
          <a:prstGeom prst="rect">
            <a:avLst/>
          </a:prstGeom>
        </p:spPr>
      </p:pic>
      <p:sp>
        <p:nvSpPr>
          <p:cNvPr id="53" name="Rectangle 52">
            <a:hlinkClick r:id="rId40"/>
            <a:extLst>
              <a:ext uri="{FF2B5EF4-FFF2-40B4-BE49-F238E27FC236}">
                <a16:creationId xmlns:a16="http://schemas.microsoft.com/office/drawing/2014/main" id="{2753D76E-E0CB-4F06-92C1-43A91EBE2946}"/>
              </a:ext>
            </a:extLst>
          </p:cNvPr>
          <p:cNvSpPr/>
          <p:nvPr/>
        </p:nvSpPr>
        <p:spPr>
          <a:xfrm>
            <a:off x="9792114" y="1412751"/>
            <a:ext cx="2029699" cy="2065420"/>
          </a:xfrm>
          <a:prstGeom prst="rect">
            <a:avLst/>
          </a:prstGeom>
          <a:solidFill>
            <a:srgbClr val="00A99A"/>
          </a:solidFill>
          <a:ln>
            <a:solidFill>
              <a:srgbClr val="00A9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solidFill>
                  <a:schemeClr val="bg1"/>
                </a:solidFill>
                <a:latin typeface="Tw Cen MT" panose="020B0602020104020603" pitchFamily="34" charset="0"/>
                <a:hlinkClick r:id="rId40">
                  <a:extLst>
                    <a:ext uri="{A12FA001-AC4F-418D-AE19-62706E023703}">
                      <ahyp:hlinkClr xmlns:ahyp="http://schemas.microsoft.com/office/drawing/2018/hyperlinkcolor" val="tx"/>
                    </a:ext>
                  </a:extLst>
                </a:hlinkClick>
              </a:rPr>
              <a:t>Guidance </a:t>
            </a:r>
          </a:p>
          <a:p>
            <a:r>
              <a:rPr lang="en-GB" sz="2800" b="1" dirty="0">
                <a:solidFill>
                  <a:schemeClr val="bg1"/>
                </a:solidFill>
                <a:latin typeface="Tw Cen MT" panose="020B0602020104020603" pitchFamily="34" charset="0"/>
                <a:hlinkClick r:id="rId40">
                  <a:extLst>
                    <a:ext uri="{A12FA001-AC4F-418D-AE19-62706E023703}">
                      <ahyp:hlinkClr xmlns:ahyp="http://schemas.microsoft.com/office/drawing/2018/hyperlinkcolor" val="tx"/>
                    </a:ext>
                  </a:extLst>
                </a:hlinkClick>
              </a:rPr>
              <a:t>MENTAL CAPACITY</a:t>
            </a:r>
            <a:endParaRPr lang="en-GB" sz="2800" b="1" dirty="0">
              <a:solidFill>
                <a:schemeClr val="bg1"/>
              </a:solidFill>
              <a:latin typeface="Tw Cen MT" panose="020B0602020104020603" pitchFamily="34" charset="0"/>
            </a:endParaRPr>
          </a:p>
        </p:txBody>
      </p:sp>
      <p:pic>
        <p:nvPicPr>
          <p:cNvPr id="56" name="Graphic 55" descr="Document">
            <a:hlinkClick r:id="rId41"/>
            <a:extLst>
              <a:ext uri="{FF2B5EF4-FFF2-40B4-BE49-F238E27FC236}">
                <a16:creationId xmlns:a16="http://schemas.microsoft.com/office/drawing/2014/main" id="{2A8998D8-93A8-4624-9032-218DCF568F80}"/>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42"/>
              </a:ext>
            </a:extLst>
          </a:blip>
          <a:stretch>
            <a:fillRect/>
          </a:stretch>
        </p:blipFill>
        <p:spPr>
          <a:xfrm>
            <a:off x="11268024" y="1442061"/>
            <a:ext cx="581293" cy="581293"/>
          </a:xfrm>
          <a:prstGeom prst="rect">
            <a:avLst/>
          </a:prstGeom>
        </p:spPr>
      </p:pic>
      <p:sp>
        <p:nvSpPr>
          <p:cNvPr id="46" name="Rectangle 45">
            <a:hlinkClick r:id="rId43"/>
            <a:extLst>
              <a:ext uri="{FF2B5EF4-FFF2-40B4-BE49-F238E27FC236}">
                <a16:creationId xmlns:a16="http://schemas.microsoft.com/office/drawing/2014/main" id="{6194C954-78B8-468B-80A9-0692ABD6D940}"/>
              </a:ext>
            </a:extLst>
          </p:cNvPr>
          <p:cNvSpPr/>
          <p:nvPr/>
        </p:nvSpPr>
        <p:spPr>
          <a:xfrm>
            <a:off x="6756393" y="1360660"/>
            <a:ext cx="2844595" cy="21446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b="1" dirty="0">
              <a:latin typeface="Tw Cen MT" panose="020B0602020104020603" pitchFamily="34" charset="0"/>
            </a:endParaRPr>
          </a:p>
          <a:p>
            <a:endParaRPr lang="en-GB" sz="2000" b="1" dirty="0">
              <a:latin typeface="Tw Cen MT" panose="020B0602020104020603" pitchFamily="34" charset="0"/>
            </a:endParaRPr>
          </a:p>
          <a:p>
            <a:r>
              <a:rPr lang="en-GB" sz="2000" b="1" dirty="0">
                <a:solidFill>
                  <a:schemeClr val="bg1"/>
                </a:solidFill>
                <a:latin typeface="Tw Cen MT" panose="020B0602020104020603" pitchFamily="34" charset="0"/>
                <a:hlinkClick r:id="rId44">
                  <a:extLst>
                    <a:ext uri="{A12FA001-AC4F-418D-AE19-62706E023703}">
                      <ahyp:hlinkClr xmlns:ahyp="http://schemas.microsoft.com/office/drawing/2018/hyperlinkcolor" val="tx"/>
                    </a:ext>
                  </a:extLst>
                </a:hlinkClick>
              </a:rPr>
              <a:t>4LSAB MULTI-AGENCY FRAMEWORK FOR MANAGING RISK AND SAFEGUARDING PEOPLE MOVING INTO ADULTHOOD</a:t>
            </a:r>
            <a:endParaRPr lang="en-GB" sz="2000" b="1" dirty="0">
              <a:solidFill>
                <a:schemeClr val="bg1"/>
              </a:solidFill>
              <a:latin typeface="Tw Cen MT" panose="020B0602020104020603" pitchFamily="34" charset="0"/>
            </a:endParaRPr>
          </a:p>
          <a:p>
            <a:endParaRPr lang="en-GB" sz="2800" b="1" dirty="0">
              <a:latin typeface="Tw Cen MT" panose="020B0602020104020603" pitchFamily="34" charset="0"/>
            </a:endParaRPr>
          </a:p>
        </p:txBody>
      </p:sp>
      <p:pic>
        <p:nvPicPr>
          <p:cNvPr id="55" name="Graphic 54" descr="Document">
            <a:hlinkClick r:id="rId43"/>
            <a:extLst>
              <a:ext uri="{FF2B5EF4-FFF2-40B4-BE49-F238E27FC236}">
                <a16:creationId xmlns:a16="http://schemas.microsoft.com/office/drawing/2014/main" id="{AE7A855C-9261-4727-BFA7-4D3A22AA1E1B}"/>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42"/>
              </a:ext>
            </a:extLst>
          </a:blip>
          <a:stretch>
            <a:fillRect/>
          </a:stretch>
        </p:blipFill>
        <p:spPr>
          <a:xfrm>
            <a:off x="8931325" y="2863588"/>
            <a:ext cx="581293" cy="581293"/>
          </a:xfrm>
          <a:prstGeom prst="rect">
            <a:avLst/>
          </a:prstGeom>
        </p:spPr>
      </p:pic>
      <p:grpSp>
        <p:nvGrpSpPr>
          <p:cNvPr id="11" name="Group 10">
            <a:extLst>
              <a:ext uri="{FF2B5EF4-FFF2-40B4-BE49-F238E27FC236}">
                <a16:creationId xmlns:a16="http://schemas.microsoft.com/office/drawing/2014/main" id="{636D0A43-70D2-3AC8-6555-C18B22F4AC10}"/>
              </a:ext>
            </a:extLst>
          </p:cNvPr>
          <p:cNvGrpSpPr/>
          <p:nvPr/>
        </p:nvGrpSpPr>
        <p:grpSpPr>
          <a:xfrm>
            <a:off x="5049079" y="62352"/>
            <a:ext cx="5874016" cy="595652"/>
            <a:chOff x="6553537" y="594155"/>
            <a:chExt cx="5240897" cy="595652"/>
          </a:xfrm>
        </p:grpSpPr>
        <p:pic>
          <p:nvPicPr>
            <p:cNvPr id="12" name="Picture 11">
              <a:extLst>
                <a:ext uri="{FF2B5EF4-FFF2-40B4-BE49-F238E27FC236}">
                  <a16:creationId xmlns:a16="http://schemas.microsoft.com/office/drawing/2014/main" id="{95DD7461-381B-63F7-C54F-C5F89CD8DC89}"/>
                </a:ext>
              </a:extLst>
            </p:cNvPr>
            <p:cNvPicPr>
              <a:picLocks noChangeAspect="1"/>
            </p:cNvPicPr>
            <p:nvPr/>
          </p:nvPicPr>
          <p:blipFill>
            <a:blip r:embed="rId45"/>
            <a:stretch>
              <a:fillRect/>
            </a:stretch>
          </p:blipFill>
          <p:spPr>
            <a:xfrm>
              <a:off x="6553537" y="595093"/>
              <a:ext cx="2431438" cy="594714"/>
            </a:xfrm>
            <a:prstGeom prst="rect">
              <a:avLst/>
            </a:prstGeom>
          </p:spPr>
        </p:pic>
        <p:pic>
          <p:nvPicPr>
            <p:cNvPr id="13" name="Picture 12">
              <a:extLst>
                <a:ext uri="{FF2B5EF4-FFF2-40B4-BE49-F238E27FC236}">
                  <a16:creationId xmlns:a16="http://schemas.microsoft.com/office/drawing/2014/main" id="{9618010E-29F9-0FBD-1A0F-1719FD4772F2}"/>
                </a:ext>
              </a:extLst>
            </p:cNvPr>
            <p:cNvPicPr>
              <a:picLocks noChangeAspect="1"/>
            </p:cNvPicPr>
            <p:nvPr/>
          </p:nvPicPr>
          <p:blipFill>
            <a:blip r:embed="rId46"/>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3953603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7705C6-2395-46F0-910D-E7F6F47387C1}"/>
              </a:ext>
            </a:extLst>
          </p:cNvPr>
          <p:cNvSpPr txBox="1"/>
          <p:nvPr/>
        </p:nvSpPr>
        <p:spPr>
          <a:xfrm>
            <a:off x="397564" y="551173"/>
            <a:ext cx="11657416" cy="630942"/>
          </a:xfrm>
          <a:prstGeom prst="rect">
            <a:avLst/>
          </a:prstGeom>
          <a:noFill/>
        </p:spPr>
        <p:txBody>
          <a:bodyPr wrap="square" rtlCol="0">
            <a:spAutoFit/>
          </a:bodyPr>
          <a:lstStyle/>
          <a:p>
            <a:r>
              <a:rPr lang="en-GB" sz="3500" b="1">
                <a:latin typeface="Tw Cen MT" panose="020B0602020104020603" pitchFamily="34" charset="0"/>
              </a:rPr>
              <a:t> ACT OUT or DISCUSS scenarios</a:t>
            </a:r>
            <a:endParaRPr lang="en-GB" sz="3500">
              <a:latin typeface="Tw Cen MT" panose="020B0602020104020603" pitchFamily="34" charset="0"/>
            </a:endParaRPr>
          </a:p>
        </p:txBody>
      </p:sp>
      <p:pic>
        <p:nvPicPr>
          <p:cNvPr id="17" name="Graphic 16" descr="Drama">
            <a:extLst>
              <a:ext uri="{FF2B5EF4-FFF2-40B4-BE49-F238E27FC236}">
                <a16:creationId xmlns:a16="http://schemas.microsoft.com/office/drawing/2014/main" id="{9BD4F7A5-38FC-4268-A586-9FB18391D7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02228" y="260449"/>
            <a:ext cx="914400" cy="914400"/>
          </a:xfrm>
          <a:prstGeom prst="rect">
            <a:avLst/>
          </a:prstGeom>
        </p:spPr>
      </p:pic>
      <p:sp>
        <p:nvSpPr>
          <p:cNvPr id="38" name="Rectangle 37">
            <a:extLst>
              <a:ext uri="{FF2B5EF4-FFF2-40B4-BE49-F238E27FC236}">
                <a16:creationId xmlns:a16="http://schemas.microsoft.com/office/drawing/2014/main" id="{AF88B313-E2AA-43D0-BEEC-738A16403FD0}"/>
              </a:ext>
            </a:extLst>
          </p:cNvPr>
          <p:cNvSpPr/>
          <p:nvPr/>
        </p:nvSpPr>
        <p:spPr>
          <a:xfrm>
            <a:off x="535751" y="1393280"/>
            <a:ext cx="11261507" cy="1090599"/>
          </a:xfrm>
          <a:prstGeom prst="rect">
            <a:avLst/>
          </a:prstGeom>
          <a:solidFill>
            <a:srgbClr val="00A99A"/>
          </a:solidFill>
          <a:ln w="25400" algn="ctr">
            <a:solidFill>
              <a:srgbClr val="00A99A"/>
            </a:solidFill>
            <a:miter lim="800000"/>
            <a:headEnd/>
            <a:tailEnd/>
          </a:ln>
          <a:effectLst/>
        </p:spPr>
        <p:txBody>
          <a:bodyPr vert="horz" wrap="square" lIns="36576" tIns="36576" rIns="36576" bIns="36576" numCol="1" anchor="ctr" anchorCtr="0" compatLnSpc="1">
            <a:prstTxWarp prst="textNoShape">
              <a:avLst/>
            </a:prstTxWarp>
          </a:bodyPr>
          <a:lstStyle/>
          <a:p>
            <a:pPr algn="ctr"/>
            <a:endParaRPr lang="en-GB" sz="2400" b="1" dirty="0">
              <a:solidFill>
                <a:schemeClr val="bg1"/>
              </a:solidFill>
              <a:latin typeface="Tw Cen MT" panose="020B0602020104020603" pitchFamily="34" charset="0"/>
            </a:endParaRPr>
          </a:p>
          <a:p>
            <a:pPr algn="ctr"/>
            <a:r>
              <a:rPr lang="en-GB" sz="2400" b="1" dirty="0">
                <a:solidFill>
                  <a:schemeClr val="bg1"/>
                </a:solidFill>
                <a:latin typeface="Tw Cen MT" panose="020B0602020104020603" pitchFamily="34" charset="0"/>
              </a:rPr>
              <a:t>You are about to get four scenarios</a:t>
            </a:r>
          </a:p>
          <a:p>
            <a:pPr algn="ctr"/>
            <a:r>
              <a:rPr lang="en-GB" sz="2400" b="1" dirty="0">
                <a:solidFill>
                  <a:schemeClr val="bg1"/>
                </a:solidFill>
                <a:latin typeface="Tw Cen MT" panose="020B0602020104020603" pitchFamily="34" charset="0"/>
              </a:rPr>
              <a:t>Choose how you use them  </a:t>
            </a:r>
          </a:p>
          <a:p>
            <a:pPr algn="ctr"/>
            <a:r>
              <a:rPr lang="en-GB" sz="2400" b="1" dirty="0">
                <a:solidFill>
                  <a:schemeClr val="bg1"/>
                </a:solidFill>
                <a:latin typeface="Tw Cen MT" panose="020B0602020104020603" pitchFamily="34" charset="0"/>
              </a:rPr>
              <a:t> </a:t>
            </a:r>
          </a:p>
        </p:txBody>
      </p:sp>
      <p:pic>
        <p:nvPicPr>
          <p:cNvPr id="19" name="Graphic 18" descr="Meeting">
            <a:hlinkClick r:id="rId4" action="ppaction://hlinksldjump"/>
            <a:extLst>
              <a:ext uri="{FF2B5EF4-FFF2-40B4-BE49-F238E27FC236}">
                <a16:creationId xmlns:a16="http://schemas.microsoft.com/office/drawing/2014/main" id="{11CD9E6E-DFF7-4783-BE11-AAB54A7909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74126" y="465441"/>
            <a:ext cx="914400" cy="914400"/>
          </a:xfrm>
          <a:prstGeom prst="rect">
            <a:avLst/>
          </a:prstGeom>
        </p:spPr>
      </p:pic>
      <p:grpSp>
        <p:nvGrpSpPr>
          <p:cNvPr id="15" name="Group 14">
            <a:extLst>
              <a:ext uri="{FF2B5EF4-FFF2-40B4-BE49-F238E27FC236}">
                <a16:creationId xmlns:a16="http://schemas.microsoft.com/office/drawing/2014/main" id="{2E8BAD5C-1E64-4308-B8CC-56DE30A1E5B1}"/>
              </a:ext>
            </a:extLst>
          </p:cNvPr>
          <p:cNvGrpSpPr/>
          <p:nvPr/>
        </p:nvGrpSpPr>
        <p:grpSpPr>
          <a:xfrm>
            <a:off x="3904002" y="2613246"/>
            <a:ext cx="2880000" cy="2880000"/>
            <a:chOff x="4028528" y="2606773"/>
            <a:chExt cx="2880000" cy="2880000"/>
          </a:xfrm>
        </p:grpSpPr>
        <p:sp>
          <p:nvSpPr>
            <p:cNvPr id="3" name="Oval 2">
              <a:hlinkClick r:id="rId4" action="ppaction://hlinksldjump"/>
              <a:extLst>
                <a:ext uri="{FF2B5EF4-FFF2-40B4-BE49-F238E27FC236}">
                  <a16:creationId xmlns:a16="http://schemas.microsoft.com/office/drawing/2014/main" id="{129A79E7-522D-48F8-A05B-F077DC780404}"/>
                </a:ext>
              </a:extLst>
            </p:cNvPr>
            <p:cNvSpPr/>
            <p:nvPr/>
          </p:nvSpPr>
          <p:spPr>
            <a:xfrm>
              <a:off x="4028528" y="2606773"/>
              <a:ext cx="2880000" cy="2880000"/>
            </a:xfrm>
            <a:prstGeom prst="ellipse">
              <a:avLst/>
            </a:prstGeom>
            <a:solidFill>
              <a:srgbClr val="00A99A"/>
            </a:solidFill>
            <a:ln>
              <a:solidFill>
                <a:srgbClr val="00A9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Graphic 28" descr="Meeting">
              <a:hlinkClick r:id="rId4" action="ppaction://hlinksldjump"/>
              <a:extLst>
                <a:ext uri="{FF2B5EF4-FFF2-40B4-BE49-F238E27FC236}">
                  <a16:creationId xmlns:a16="http://schemas.microsoft.com/office/drawing/2014/main" id="{0CECB956-A4D8-4B8B-A546-F9F2087EE2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98550" y="2937156"/>
              <a:ext cx="1792260" cy="1792260"/>
            </a:xfrm>
            <a:prstGeom prst="rect">
              <a:avLst/>
            </a:prstGeom>
          </p:spPr>
        </p:pic>
        <p:sp>
          <p:nvSpPr>
            <p:cNvPr id="31" name="Rectangle 30">
              <a:hlinkClick r:id="rId4" action="ppaction://hlinksldjump"/>
              <a:extLst>
                <a:ext uri="{FF2B5EF4-FFF2-40B4-BE49-F238E27FC236}">
                  <a16:creationId xmlns:a16="http://schemas.microsoft.com/office/drawing/2014/main" id="{B73303F6-E645-4F4A-AC21-3F8E1CAA16EC}"/>
                </a:ext>
              </a:extLst>
            </p:cNvPr>
            <p:cNvSpPr/>
            <p:nvPr/>
          </p:nvSpPr>
          <p:spPr>
            <a:xfrm>
              <a:off x="4662164" y="4673260"/>
              <a:ext cx="1590754" cy="375006"/>
            </a:xfrm>
            <a:prstGeom prst="rect">
              <a:avLst/>
            </a:prstGeom>
            <a:solidFill>
              <a:srgbClr val="00A99A"/>
            </a:solidFill>
            <a:ln w="25400" algn="ctr">
              <a:solidFill>
                <a:srgbClr val="00A99A"/>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2400" b="1">
                  <a:solidFill>
                    <a:schemeClr val="bg1"/>
                  </a:solidFill>
                  <a:latin typeface="Tw Cen MT" panose="020B0602020104020603" pitchFamily="34" charset="0"/>
                </a:rPr>
                <a:t>Discuss</a:t>
              </a:r>
            </a:p>
          </p:txBody>
        </p:sp>
      </p:grpSp>
      <p:grpSp>
        <p:nvGrpSpPr>
          <p:cNvPr id="13" name="Group 12">
            <a:extLst>
              <a:ext uri="{FF2B5EF4-FFF2-40B4-BE49-F238E27FC236}">
                <a16:creationId xmlns:a16="http://schemas.microsoft.com/office/drawing/2014/main" id="{A82618D2-789B-4B63-9784-94B6D63689B8}"/>
              </a:ext>
            </a:extLst>
          </p:cNvPr>
          <p:cNvGrpSpPr/>
          <p:nvPr/>
        </p:nvGrpSpPr>
        <p:grpSpPr>
          <a:xfrm>
            <a:off x="8803422" y="2760582"/>
            <a:ext cx="2880000" cy="2880000"/>
            <a:chOff x="8803422" y="2760582"/>
            <a:chExt cx="2880000" cy="2880000"/>
          </a:xfrm>
        </p:grpSpPr>
        <p:sp>
          <p:nvSpPr>
            <p:cNvPr id="64" name="Oval 63">
              <a:hlinkClick r:id="rId9" action="ppaction://hlinksldjump"/>
              <a:extLst>
                <a:ext uri="{FF2B5EF4-FFF2-40B4-BE49-F238E27FC236}">
                  <a16:creationId xmlns:a16="http://schemas.microsoft.com/office/drawing/2014/main" id="{7F757529-9ECA-4D87-B4A3-6A51C1B172D4}"/>
                </a:ext>
              </a:extLst>
            </p:cNvPr>
            <p:cNvSpPr/>
            <p:nvPr/>
          </p:nvSpPr>
          <p:spPr>
            <a:xfrm>
              <a:off x="8803422" y="2760582"/>
              <a:ext cx="2880000" cy="2880000"/>
            </a:xfrm>
            <a:prstGeom prst="ellipse">
              <a:avLst/>
            </a:prstGeom>
            <a:solidFill>
              <a:srgbClr val="00A99A"/>
            </a:solidFill>
            <a:ln>
              <a:solidFill>
                <a:srgbClr val="00A9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Graphic 26" descr="Drama">
              <a:hlinkClick r:id="rId9" action="ppaction://hlinksldjump"/>
              <a:extLst>
                <a:ext uri="{FF2B5EF4-FFF2-40B4-BE49-F238E27FC236}">
                  <a16:creationId xmlns:a16="http://schemas.microsoft.com/office/drawing/2014/main" id="{B2BFF6A0-E160-4C56-9968-109AD30FA0B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75859" y="3152021"/>
              <a:ext cx="1683569" cy="1683569"/>
            </a:xfrm>
            <a:prstGeom prst="rect">
              <a:avLst/>
            </a:prstGeom>
          </p:spPr>
        </p:pic>
        <p:sp>
          <p:nvSpPr>
            <p:cNvPr id="32" name="Rectangle 31">
              <a:hlinkClick r:id="rId9" action="ppaction://hlinksldjump"/>
              <a:extLst>
                <a:ext uri="{FF2B5EF4-FFF2-40B4-BE49-F238E27FC236}">
                  <a16:creationId xmlns:a16="http://schemas.microsoft.com/office/drawing/2014/main" id="{673414D7-DC96-4DC5-8269-0F21F2CC75B1}"/>
                </a:ext>
              </a:extLst>
            </p:cNvPr>
            <p:cNvSpPr/>
            <p:nvPr/>
          </p:nvSpPr>
          <p:spPr>
            <a:xfrm>
              <a:off x="9497965" y="4813107"/>
              <a:ext cx="1590754" cy="409137"/>
            </a:xfrm>
            <a:prstGeom prst="rect">
              <a:avLst/>
            </a:prstGeom>
            <a:solidFill>
              <a:srgbClr val="00A99A"/>
            </a:solidFill>
            <a:ln w="25400" algn="ctr">
              <a:solidFill>
                <a:srgbClr val="00A99A"/>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2400" b="1">
                  <a:solidFill>
                    <a:schemeClr val="bg1"/>
                  </a:solidFill>
                  <a:latin typeface="Tw Cen MT" panose="020B0602020104020603" pitchFamily="34" charset="0"/>
                </a:rPr>
                <a:t>Act out</a:t>
              </a:r>
            </a:p>
          </p:txBody>
        </p:sp>
      </p:grpSp>
      <p:grpSp>
        <p:nvGrpSpPr>
          <p:cNvPr id="12" name="Group 11">
            <a:extLst>
              <a:ext uri="{FF2B5EF4-FFF2-40B4-BE49-F238E27FC236}">
                <a16:creationId xmlns:a16="http://schemas.microsoft.com/office/drawing/2014/main" id="{AC22106F-BCB4-4FCB-9B73-09DDEDC14AC9}"/>
              </a:ext>
            </a:extLst>
          </p:cNvPr>
          <p:cNvGrpSpPr/>
          <p:nvPr/>
        </p:nvGrpSpPr>
        <p:grpSpPr>
          <a:xfrm>
            <a:off x="3200400" y="5906178"/>
            <a:ext cx="8785575" cy="646331"/>
            <a:chOff x="3200400" y="5906178"/>
            <a:chExt cx="8785575" cy="646331"/>
          </a:xfrm>
        </p:grpSpPr>
        <p:sp>
          <p:nvSpPr>
            <p:cNvPr id="34" name="Rectangle 33">
              <a:extLst>
                <a:ext uri="{FF2B5EF4-FFF2-40B4-BE49-F238E27FC236}">
                  <a16:creationId xmlns:a16="http://schemas.microsoft.com/office/drawing/2014/main" id="{CE4C2DC4-F881-44D6-A697-331065952B02}"/>
                </a:ext>
              </a:extLst>
            </p:cNvPr>
            <p:cNvSpPr/>
            <p:nvPr/>
          </p:nvSpPr>
          <p:spPr>
            <a:xfrm>
              <a:off x="3200400" y="5928559"/>
              <a:ext cx="8594034"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6" name="Group 35">
              <a:extLst>
                <a:ext uri="{FF2B5EF4-FFF2-40B4-BE49-F238E27FC236}">
                  <a16:creationId xmlns:a16="http://schemas.microsoft.com/office/drawing/2014/main" id="{6A5451DF-D99B-40B3-9E49-E6221FB806B9}"/>
                </a:ext>
              </a:extLst>
            </p:cNvPr>
            <p:cNvGrpSpPr/>
            <p:nvPr/>
          </p:nvGrpSpPr>
          <p:grpSpPr>
            <a:xfrm>
              <a:off x="10510881" y="5941997"/>
              <a:ext cx="1475094" cy="594716"/>
              <a:chOff x="10510881" y="5941997"/>
              <a:chExt cx="1475094" cy="594716"/>
            </a:xfrm>
          </p:grpSpPr>
          <p:pic>
            <p:nvPicPr>
              <p:cNvPr id="50" name="Graphic 49" descr="Presentation with checklist">
                <a:hlinkClick r:id="rId12" action="ppaction://hlinksldjump"/>
                <a:extLst>
                  <a:ext uri="{FF2B5EF4-FFF2-40B4-BE49-F238E27FC236}">
                    <a16:creationId xmlns:a16="http://schemas.microsoft.com/office/drawing/2014/main" id="{D7E48A21-146B-40C8-84C7-A773AA17A87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510881" y="5941997"/>
                <a:ext cx="594716" cy="594716"/>
              </a:xfrm>
              <a:prstGeom prst="rect">
                <a:avLst/>
              </a:prstGeom>
            </p:spPr>
          </p:pic>
          <p:sp>
            <p:nvSpPr>
              <p:cNvPr id="51" name="TextBox 50">
                <a:hlinkClick r:id="rId12" action="ppaction://hlinksldjump"/>
                <a:extLst>
                  <a:ext uri="{FF2B5EF4-FFF2-40B4-BE49-F238E27FC236}">
                    <a16:creationId xmlns:a16="http://schemas.microsoft.com/office/drawing/2014/main" id="{602C9568-EB18-4C2B-A3C5-9E1CCBAD38EA}"/>
                  </a:ext>
                </a:extLst>
              </p:cNvPr>
              <p:cNvSpPr txBox="1"/>
              <p:nvPr/>
            </p:nvSpPr>
            <p:spPr>
              <a:xfrm>
                <a:off x="10995344" y="5988024"/>
                <a:ext cx="990631" cy="461665"/>
              </a:xfrm>
              <a:prstGeom prst="rect">
                <a:avLst/>
              </a:prstGeom>
              <a:noFill/>
            </p:spPr>
            <p:txBody>
              <a:bodyPr wrap="square" rtlCol="0">
                <a:spAutoFit/>
              </a:bodyPr>
              <a:lstStyle/>
              <a:p>
                <a:r>
                  <a:rPr lang="en-GB" sz="1200" b="1">
                    <a:latin typeface="Tw Cen MT" panose="020B0602020104020603" pitchFamily="34" charset="0"/>
                  </a:rPr>
                  <a:t>Action for you</a:t>
                </a:r>
              </a:p>
            </p:txBody>
          </p:sp>
        </p:grpSp>
        <p:grpSp>
          <p:nvGrpSpPr>
            <p:cNvPr id="37" name="Group 36">
              <a:extLst>
                <a:ext uri="{FF2B5EF4-FFF2-40B4-BE49-F238E27FC236}">
                  <a16:creationId xmlns:a16="http://schemas.microsoft.com/office/drawing/2014/main" id="{4012BE7D-5AD2-4BBC-B202-B98F75B95275}"/>
                </a:ext>
              </a:extLst>
            </p:cNvPr>
            <p:cNvGrpSpPr/>
            <p:nvPr/>
          </p:nvGrpSpPr>
          <p:grpSpPr>
            <a:xfrm>
              <a:off x="3266689" y="5953211"/>
              <a:ext cx="1140786" cy="529159"/>
              <a:chOff x="3309282" y="5965407"/>
              <a:chExt cx="1140786" cy="529159"/>
            </a:xfrm>
          </p:grpSpPr>
          <p:pic>
            <p:nvPicPr>
              <p:cNvPr id="48" name="Graphic 47" descr="Home">
                <a:hlinkClick r:id="rId15" action="ppaction://hlinksldjump"/>
                <a:extLst>
                  <a:ext uri="{FF2B5EF4-FFF2-40B4-BE49-F238E27FC236}">
                    <a16:creationId xmlns:a16="http://schemas.microsoft.com/office/drawing/2014/main" id="{A7793DF5-B48E-4683-A4DE-A62EB247FA1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309282" y="5965407"/>
                <a:ext cx="529159" cy="529159"/>
              </a:xfrm>
              <a:prstGeom prst="rect">
                <a:avLst/>
              </a:prstGeom>
            </p:spPr>
          </p:pic>
          <p:sp>
            <p:nvSpPr>
              <p:cNvPr id="49" name="TextBox 48">
                <a:hlinkClick r:id="rId15" action="ppaction://hlinksldjump"/>
                <a:extLst>
                  <a:ext uri="{FF2B5EF4-FFF2-40B4-BE49-F238E27FC236}">
                    <a16:creationId xmlns:a16="http://schemas.microsoft.com/office/drawing/2014/main" id="{8005639E-21EC-4A7C-8247-25F5A07868ED}"/>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39" name="Group 38">
              <a:extLst>
                <a:ext uri="{FF2B5EF4-FFF2-40B4-BE49-F238E27FC236}">
                  <a16:creationId xmlns:a16="http://schemas.microsoft.com/office/drawing/2014/main" id="{0760F592-B6D1-47ED-8619-0D9C5D0B073F}"/>
                </a:ext>
              </a:extLst>
            </p:cNvPr>
            <p:cNvGrpSpPr/>
            <p:nvPr/>
          </p:nvGrpSpPr>
          <p:grpSpPr>
            <a:xfrm>
              <a:off x="4371452" y="5906178"/>
              <a:ext cx="1540027" cy="646331"/>
              <a:chOff x="2997727" y="5876943"/>
              <a:chExt cx="1540027" cy="646331"/>
            </a:xfrm>
          </p:grpSpPr>
          <p:pic>
            <p:nvPicPr>
              <p:cNvPr id="46" name="Graphic 45" descr="Help">
                <a:hlinkClick r:id="rId18" action="ppaction://hlinksldjump"/>
                <a:extLst>
                  <a:ext uri="{FF2B5EF4-FFF2-40B4-BE49-F238E27FC236}">
                    <a16:creationId xmlns:a16="http://schemas.microsoft.com/office/drawing/2014/main" id="{FAFB3E27-025A-4675-ACBB-85638462531A}"/>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2997727" y="5955249"/>
                <a:ext cx="524753" cy="524753"/>
              </a:xfrm>
              <a:prstGeom prst="rect">
                <a:avLst/>
              </a:prstGeom>
            </p:spPr>
          </p:pic>
          <p:sp>
            <p:nvSpPr>
              <p:cNvPr id="47" name="TextBox 46">
                <a:hlinkClick r:id="rId18" action="ppaction://hlinksldjump"/>
                <a:extLst>
                  <a:ext uri="{FF2B5EF4-FFF2-40B4-BE49-F238E27FC236}">
                    <a16:creationId xmlns:a16="http://schemas.microsoft.com/office/drawing/2014/main" id="{07EF733A-F61A-4B48-89B6-E6A5B1C7A524}"/>
                  </a:ext>
                </a:extLst>
              </p:cNvPr>
              <p:cNvSpPr txBox="1"/>
              <p:nvPr/>
            </p:nvSpPr>
            <p:spPr>
              <a:xfrm>
                <a:off x="3450626" y="5876943"/>
                <a:ext cx="1087128" cy="646331"/>
              </a:xfrm>
              <a:prstGeom prst="rect">
                <a:avLst/>
              </a:prstGeom>
              <a:noFill/>
            </p:spPr>
            <p:txBody>
              <a:bodyPr wrap="square" rtlCol="0">
                <a:spAutoFit/>
              </a:bodyPr>
              <a:lstStyle/>
              <a:p>
                <a:r>
                  <a:rPr lang="en-GB" sz="1200" b="1">
                    <a:latin typeface="Tw Cen MT" panose="020B0602020104020603" pitchFamily="34" charset="0"/>
                  </a:rPr>
                  <a:t>What is professional curiosity? </a:t>
                </a:r>
              </a:p>
            </p:txBody>
          </p:sp>
        </p:grpSp>
        <p:grpSp>
          <p:nvGrpSpPr>
            <p:cNvPr id="40" name="Group 39">
              <a:extLst>
                <a:ext uri="{FF2B5EF4-FFF2-40B4-BE49-F238E27FC236}">
                  <a16:creationId xmlns:a16="http://schemas.microsoft.com/office/drawing/2014/main" id="{3DB2F8FF-62A3-4641-AE5C-842A7FE11B20}"/>
                </a:ext>
              </a:extLst>
            </p:cNvPr>
            <p:cNvGrpSpPr/>
            <p:nvPr/>
          </p:nvGrpSpPr>
          <p:grpSpPr>
            <a:xfrm>
              <a:off x="6185965" y="5995083"/>
              <a:ext cx="840959" cy="461665"/>
              <a:chOff x="4480453" y="5991767"/>
              <a:chExt cx="840959" cy="461665"/>
            </a:xfrm>
          </p:grpSpPr>
          <p:pic>
            <p:nvPicPr>
              <p:cNvPr id="44" name="Graphic 43" descr="Warning">
                <a:hlinkClick r:id="rId21" action="ppaction://hlinksldjump"/>
                <a:extLst>
                  <a:ext uri="{FF2B5EF4-FFF2-40B4-BE49-F238E27FC236}">
                    <a16:creationId xmlns:a16="http://schemas.microsoft.com/office/drawing/2014/main" id="{C167B13A-4ED9-40D2-92D5-5565D77E48BB}"/>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4480453" y="6013566"/>
                <a:ext cx="432945" cy="432945"/>
              </a:xfrm>
              <a:prstGeom prst="rect">
                <a:avLst/>
              </a:prstGeom>
            </p:spPr>
          </p:pic>
          <p:sp>
            <p:nvSpPr>
              <p:cNvPr id="45" name="TextBox 44">
                <a:extLst>
                  <a:ext uri="{FF2B5EF4-FFF2-40B4-BE49-F238E27FC236}">
                    <a16:creationId xmlns:a16="http://schemas.microsoft.com/office/drawing/2014/main" id="{C26C6F6E-149B-476C-B2D9-BF517B77AB62}"/>
                  </a:ext>
                </a:extLst>
              </p:cNvPr>
              <p:cNvSpPr txBox="1"/>
              <p:nvPr/>
            </p:nvSpPr>
            <p:spPr>
              <a:xfrm>
                <a:off x="4888467" y="5991767"/>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grpSp>
        <p:grpSp>
          <p:nvGrpSpPr>
            <p:cNvPr id="41" name="Group 40">
              <a:extLst>
                <a:ext uri="{FF2B5EF4-FFF2-40B4-BE49-F238E27FC236}">
                  <a16:creationId xmlns:a16="http://schemas.microsoft.com/office/drawing/2014/main" id="{0B60775F-DCDC-42A1-ABE5-7589A9B026AB}"/>
                </a:ext>
              </a:extLst>
            </p:cNvPr>
            <p:cNvGrpSpPr/>
            <p:nvPr/>
          </p:nvGrpSpPr>
          <p:grpSpPr>
            <a:xfrm>
              <a:off x="7264475" y="5950385"/>
              <a:ext cx="1726803" cy="550269"/>
              <a:chOff x="5334177" y="5964220"/>
              <a:chExt cx="1726803" cy="550269"/>
            </a:xfrm>
          </p:grpSpPr>
          <p:pic>
            <p:nvPicPr>
              <p:cNvPr id="42" name="Graphic 41" descr="Presentation with media">
                <a:hlinkClick r:id="rId24" action="ppaction://hlinksldjump"/>
                <a:extLst>
                  <a:ext uri="{FF2B5EF4-FFF2-40B4-BE49-F238E27FC236}">
                    <a16:creationId xmlns:a16="http://schemas.microsoft.com/office/drawing/2014/main" id="{54A329BC-B8BE-4BF7-B9EC-DBB9E5498022}"/>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5334177" y="5964220"/>
                <a:ext cx="550269" cy="550269"/>
              </a:xfrm>
              <a:prstGeom prst="rect">
                <a:avLst/>
              </a:prstGeom>
            </p:spPr>
          </p:pic>
          <p:sp>
            <p:nvSpPr>
              <p:cNvPr id="43" name="TextBox 42">
                <a:hlinkClick r:id="rId24" action="ppaction://hlinksldjump"/>
                <a:extLst>
                  <a:ext uri="{FF2B5EF4-FFF2-40B4-BE49-F238E27FC236}">
                    <a16:creationId xmlns:a16="http://schemas.microsoft.com/office/drawing/2014/main" id="{FD94446C-0009-4971-B10A-F9388D7336DB}"/>
                  </a:ext>
                </a:extLst>
              </p:cNvPr>
              <p:cNvSpPr txBox="1"/>
              <p:nvPr/>
            </p:nvSpPr>
            <p:spPr>
              <a:xfrm>
                <a:off x="5788921" y="5984846"/>
                <a:ext cx="1272059" cy="461665"/>
              </a:xfrm>
              <a:prstGeom prst="rect">
                <a:avLst/>
              </a:prstGeom>
              <a:noFill/>
            </p:spPr>
            <p:txBody>
              <a:bodyPr wrap="square" rtlCol="0">
                <a:spAutoFit/>
              </a:bodyPr>
              <a:lstStyle/>
              <a:p>
                <a:r>
                  <a:rPr lang="en-GB" sz="1200" b="1">
                    <a:latin typeface="Tw Cen MT" panose="020B0602020104020603" pitchFamily="34" charset="0"/>
                  </a:rPr>
                  <a:t>Watch/listen to films</a:t>
                </a:r>
              </a:p>
            </p:txBody>
          </p:sp>
        </p:grpSp>
        <p:grpSp>
          <p:nvGrpSpPr>
            <p:cNvPr id="10" name="Group 9">
              <a:extLst>
                <a:ext uri="{FF2B5EF4-FFF2-40B4-BE49-F238E27FC236}">
                  <a16:creationId xmlns:a16="http://schemas.microsoft.com/office/drawing/2014/main" id="{1FE566C0-F9C2-4462-B621-38F25F9ABF15}"/>
                </a:ext>
              </a:extLst>
            </p:cNvPr>
            <p:cNvGrpSpPr/>
            <p:nvPr/>
          </p:nvGrpSpPr>
          <p:grpSpPr>
            <a:xfrm>
              <a:off x="9036299" y="6004691"/>
              <a:ext cx="1330191" cy="468724"/>
              <a:chOff x="8841429" y="6004691"/>
              <a:chExt cx="1330191" cy="468724"/>
            </a:xfrm>
          </p:grpSpPr>
          <p:pic>
            <p:nvPicPr>
              <p:cNvPr id="56" name="Graphic 55" descr="List">
                <a:hlinkClick r:id="rId27" action="ppaction://hlinksldjump"/>
                <a:extLst>
                  <a:ext uri="{FF2B5EF4-FFF2-40B4-BE49-F238E27FC236}">
                    <a16:creationId xmlns:a16="http://schemas.microsoft.com/office/drawing/2014/main" id="{074D9747-8691-4C75-86D9-758F4F4E1F18}"/>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8841429" y="6004691"/>
                <a:ext cx="461666" cy="461666"/>
              </a:xfrm>
              <a:prstGeom prst="rect">
                <a:avLst/>
              </a:prstGeom>
            </p:spPr>
          </p:pic>
          <p:sp>
            <p:nvSpPr>
              <p:cNvPr id="57" name="TextBox 56">
                <a:hlinkClick r:id="rId27" action="ppaction://hlinksldjump"/>
                <a:extLst>
                  <a:ext uri="{FF2B5EF4-FFF2-40B4-BE49-F238E27FC236}">
                    <a16:creationId xmlns:a16="http://schemas.microsoft.com/office/drawing/2014/main" id="{8D36796C-A42F-450B-8FC9-891F53453BFA}"/>
                  </a:ext>
                </a:extLst>
              </p:cNvPr>
              <p:cNvSpPr txBox="1"/>
              <p:nvPr/>
            </p:nvSpPr>
            <p:spPr>
              <a:xfrm>
                <a:off x="9180989" y="6011750"/>
                <a:ext cx="990631" cy="461665"/>
              </a:xfrm>
              <a:prstGeom prst="rect">
                <a:avLst/>
              </a:prstGeom>
              <a:noFill/>
            </p:spPr>
            <p:txBody>
              <a:bodyPr wrap="square" rtlCol="0">
                <a:spAutoFit/>
              </a:bodyPr>
              <a:lstStyle/>
              <a:p>
                <a:r>
                  <a:rPr lang="en-GB" sz="1200" b="1">
                    <a:latin typeface="Tw Cen MT" panose="020B0602020104020603" pitchFamily="34" charset="0"/>
                  </a:rPr>
                  <a:t>WF resources</a:t>
                </a:r>
              </a:p>
            </p:txBody>
          </p:sp>
        </p:grpSp>
      </p:grpSp>
      <p:sp>
        <p:nvSpPr>
          <p:cNvPr id="52" name="Rectangle 51">
            <a:extLst>
              <a:ext uri="{FF2B5EF4-FFF2-40B4-BE49-F238E27FC236}">
                <a16:creationId xmlns:a16="http://schemas.microsoft.com/office/drawing/2014/main" id="{E2B8113C-8064-48C3-B234-B0D6F9C5DFC0}"/>
              </a:ext>
            </a:extLst>
          </p:cNvPr>
          <p:cNvSpPr/>
          <p:nvPr/>
        </p:nvSpPr>
        <p:spPr>
          <a:xfrm>
            <a:off x="3190768" y="5630890"/>
            <a:ext cx="2159700" cy="30433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 - dip in/out:</a:t>
            </a:r>
          </a:p>
        </p:txBody>
      </p:sp>
      <p:sp>
        <p:nvSpPr>
          <p:cNvPr id="4" name="TextBox 3">
            <a:extLst>
              <a:ext uri="{FF2B5EF4-FFF2-40B4-BE49-F238E27FC236}">
                <a16:creationId xmlns:a16="http://schemas.microsoft.com/office/drawing/2014/main" id="{C629C162-68AF-43E3-A96D-07572367D35A}"/>
              </a:ext>
            </a:extLst>
          </p:cNvPr>
          <p:cNvSpPr txBox="1"/>
          <p:nvPr/>
        </p:nvSpPr>
        <p:spPr>
          <a:xfrm>
            <a:off x="7478545" y="4702204"/>
            <a:ext cx="869255" cy="630942"/>
          </a:xfrm>
          <a:prstGeom prst="rect">
            <a:avLst/>
          </a:prstGeom>
          <a:noFill/>
        </p:spPr>
        <p:txBody>
          <a:bodyPr wrap="square" rtlCol="0">
            <a:spAutoFit/>
          </a:bodyPr>
          <a:lstStyle/>
          <a:p>
            <a:pPr algn="ctr"/>
            <a:r>
              <a:rPr lang="en-GB" sz="3500" b="1">
                <a:solidFill>
                  <a:srgbClr val="E00785"/>
                </a:solidFill>
                <a:latin typeface="Tw Cen MT" panose="020B0602020104020603" pitchFamily="34" charset="0"/>
              </a:rPr>
              <a:t>OR</a:t>
            </a:r>
            <a:r>
              <a:rPr lang="en-GB"/>
              <a:t> </a:t>
            </a:r>
          </a:p>
        </p:txBody>
      </p:sp>
      <p:sp>
        <p:nvSpPr>
          <p:cNvPr id="60" name="Rectangle 59">
            <a:hlinkClick r:id="rId4" action="ppaction://hlinksldjump"/>
            <a:extLst>
              <a:ext uri="{FF2B5EF4-FFF2-40B4-BE49-F238E27FC236}">
                <a16:creationId xmlns:a16="http://schemas.microsoft.com/office/drawing/2014/main" id="{0F292734-2044-4A64-A619-811EB18F6D8F}"/>
              </a:ext>
            </a:extLst>
          </p:cNvPr>
          <p:cNvSpPr/>
          <p:nvPr/>
        </p:nvSpPr>
        <p:spPr>
          <a:xfrm>
            <a:off x="535752" y="2749848"/>
            <a:ext cx="1217365" cy="1139771"/>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schemeClr val="bg1"/>
                </a:solidFill>
                <a:latin typeface="Tw Cen MT" panose="020B0602020104020603" pitchFamily="34" charset="0"/>
              </a:rPr>
              <a:t>Discuss</a:t>
            </a:r>
            <a:r>
              <a:rPr lang="en-GB" sz="1200" b="1">
                <a:solidFill>
                  <a:schemeClr val="bg1"/>
                </a:solidFill>
                <a:latin typeface="Tw Cen MT" panose="020B0602020104020603" pitchFamily="34" charset="0"/>
              </a:rPr>
              <a:t> </a:t>
            </a:r>
            <a:r>
              <a:rPr lang="en-GB" sz="3500" b="1">
                <a:solidFill>
                  <a:schemeClr val="bg1"/>
                </a:solidFill>
                <a:latin typeface="Tw Cen MT" panose="020B0602020104020603" pitchFamily="34" charset="0"/>
              </a:rPr>
              <a:t>A</a:t>
            </a:r>
          </a:p>
        </p:txBody>
      </p:sp>
      <p:sp>
        <p:nvSpPr>
          <p:cNvPr id="61" name="Rectangle 60">
            <a:hlinkClick r:id="rId30" action="ppaction://hlinksldjump"/>
            <a:extLst>
              <a:ext uri="{FF2B5EF4-FFF2-40B4-BE49-F238E27FC236}">
                <a16:creationId xmlns:a16="http://schemas.microsoft.com/office/drawing/2014/main" id="{D901A643-9ADB-43BC-8A41-94F76F85074E}"/>
              </a:ext>
            </a:extLst>
          </p:cNvPr>
          <p:cNvSpPr/>
          <p:nvPr/>
        </p:nvSpPr>
        <p:spPr>
          <a:xfrm>
            <a:off x="1977946" y="2749848"/>
            <a:ext cx="1217365" cy="1139773"/>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Discuss </a:t>
            </a:r>
            <a:r>
              <a:rPr lang="en-GB" sz="3500" b="1">
                <a:solidFill>
                  <a:schemeClr val="bg1"/>
                </a:solidFill>
                <a:latin typeface="Tw Cen MT" panose="020B0602020104020603" pitchFamily="34" charset="0"/>
              </a:rPr>
              <a:t>B</a:t>
            </a:r>
          </a:p>
        </p:txBody>
      </p:sp>
      <p:sp>
        <p:nvSpPr>
          <p:cNvPr id="62" name="Rectangle 61">
            <a:hlinkClick r:id="rId31" action="ppaction://hlinksldjump"/>
            <a:extLst>
              <a:ext uri="{FF2B5EF4-FFF2-40B4-BE49-F238E27FC236}">
                <a16:creationId xmlns:a16="http://schemas.microsoft.com/office/drawing/2014/main" id="{13B3958E-F03C-47D9-8B6E-DBE317B48A74}"/>
              </a:ext>
            </a:extLst>
          </p:cNvPr>
          <p:cNvSpPr/>
          <p:nvPr/>
        </p:nvSpPr>
        <p:spPr>
          <a:xfrm>
            <a:off x="535752" y="4051612"/>
            <a:ext cx="1217365" cy="1170632"/>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Discuss </a:t>
            </a:r>
            <a:r>
              <a:rPr lang="en-GB" sz="3500" b="1">
                <a:solidFill>
                  <a:schemeClr val="bg1"/>
                </a:solidFill>
                <a:latin typeface="Tw Cen MT" panose="020B0602020104020603" pitchFamily="34" charset="0"/>
              </a:rPr>
              <a:t>C</a:t>
            </a:r>
          </a:p>
        </p:txBody>
      </p:sp>
      <p:sp>
        <p:nvSpPr>
          <p:cNvPr id="63" name="Rectangle 62">
            <a:hlinkClick r:id="rId32" action="ppaction://hlinksldjump"/>
            <a:extLst>
              <a:ext uri="{FF2B5EF4-FFF2-40B4-BE49-F238E27FC236}">
                <a16:creationId xmlns:a16="http://schemas.microsoft.com/office/drawing/2014/main" id="{627881C3-9088-4038-B12E-9358C96BD735}"/>
              </a:ext>
            </a:extLst>
          </p:cNvPr>
          <p:cNvSpPr/>
          <p:nvPr/>
        </p:nvSpPr>
        <p:spPr>
          <a:xfrm>
            <a:off x="1977946" y="4087944"/>
            <a:ext cx="1217366" cy="1139771"/>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Discuss </a:t>
            </a:r>
            <a:r>
              <a:rPr lang="en-GB" sz="3500" b="1">
                <a:solidFill>
                  <a:schemeClr val="bg1"/>
                </a:solidFill>
                <a:latin typeface="Tw Cen MT" panose="020B0602020104020603" pitchFamily="34" charset="0"/>
              </a:rPr>
              <a:t>D</a:t>
            </a:r>
          </a:p>
        </p:txBody>
      </p:sp>
      <p:grpSp>
        <p:nvGrpSpPr>
          <p:cNvPr id="11" name="Group 10">
            <a:extLst>
              <a:ext uri="{FF2B5EF4-FFF2-40B4-BE49-F238E27FC236}">
                <a16:creationId xmlns:a16="http://schemas.microsoft.com/office/drawing/2014/main" id="{F18B3F4A-18F5-C288-5AB3-5D2F9A343C5F}"/>
              </a:ext>
            </a:extLst>
          </p:cNvPr>
          <p:cNvGrpSpPr/>
          <p:nvPr/>
        </p:nvGrpSpPr>
        <p:grpSpPr>
          <a:xfrm>
            <a:off x="5049079" y="62352"/>
            <a:ext cx="5874016" cy="595652"/>
            <a:chOff x="6553537" y="594155"/>
            <a:chExt cx="5240897" cy="595652"/>
          </a:xfrm>
        </p:grpSpPr>
        <p:pic>
          <p:nvPicPr>
            <p:cNvPr id="14" name="Picture 13">
              <a:extLst>
                <a:ext uri="{FF2B5EF4-FFF2-40B4-BE49-F238E27FC236}">
                  <a16:creationId xmlns:a16="http://schemas.microsoft.com/office/drawing/2014/main" id="{5BF9D4CE-F119-12D7-03BE-F4C38FE46BDA}"/>
                </a:ext>
              </a:extLst>
            </p:cNvPr>
            <p:cNvPicPr>
              <a:picLocks noChangeAspect="1"/>
            </p:cNvPicPr>
            <p:nvPr/>
          </p:nvPicPr>
          <p:blipFill>
            <a:blip r:embed="rId33"/>
            <a:stretch>
              <a:fillRect/>
            </a:stretch>
          </p:blipFill>
          <p:spPr>
            <a:xfrm>
              <a:off x="6553537" y="595093"/>
              <a:ext cx="2431438" cy="594714"/>
            </a:xfrm>
            <a:prstGeom prst="rect">
              <a:avLst/>
            </a:prstGeom>
          </p:spPr>
        </p:pic>
        <p:pic>
          <p:nvPicPr>
            <p:cNvPr id="16" name="Picture 15">
              <a:extLst>
                <a:ext uri="{FF2B5EF4-FFF2-40B4-BE49-F238E27FC236}">
                  <a16:creationId xmlns:a16="http://schemas.microsoft.com/office/drawing/2014/main" id="{8CD9D4F3-7BE1-C54F-137F-6C55B9DD128D}"/>
                </a:ext>
              </a:extLst>
            </p:cNvPr>
            <p:cNvPicPr>
              <a:picLocks noChangeAspect="1"/>
            </p:cNvPicPr>
            <p:nvPr/>
          </p:nvPicPr>
          <p:blipFill>
            <a:blip r:embed="rId34"/>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3991028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06AD17C-76EF-4066-B3EA-7160DC4D28F9}"/>
              </a:ext>
            </a:extLst>
          </p:cNvPr>
          <p:cNvSpPr/>
          <p:nvPr/>
        </p:nvSpPr>
        <p:spPr>
          <a:xfrm>
            <a:off x="5993728" y="2110902"/>
            <a:ext cx="5243666" cy="1664040"/>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t" anchorCtr="0" compatLnSpc="1">
            <a:prstTxWarp prst="textNoShape">
              <a:avLst/>
            </a:prstTxWarp>
          </a:bodyPr>
          <a:lstStyle/>
          <a:p>
            <a:endParaRPr lang="en-GB" sz="2400" dirty="0">
              <a:solidFill>
                <a:schemeClr val="bg1"/>
              </a:solidFill>
              <a:latin typeface="Tw Cen MT" panose="020B0602020104020603" pitchFamily="34" charset="0"/>
            </a:endParaRPr>
          </a:p>
          <a:p>
            <a:pPr marL="285750" indent="-285750">
              <a:buFont typeface="Arial" panose="020B0604020202020204" pitchFamily="34" charset="0"/>
              <a:buChar char="•"/>
            </a:pPr>
            <a:r>
              <a:rPr lang="en-GB" dirty="0">
                <a:solidFill>
                  <a:schemeClr val="bg1"/>
                </a:solidFill>
                <a:latin typeface="Tw Cen MT" panose="020B0602020104020603" pitchFamily="34" charset="0"/>
              </a:rPr>
              <a:t>You have limited background information.</a:t>
            </a:r>
          </a:p>
          <a:p>
            <a:pPr marL="285750" indent="-285750">
              <a:buFont typeface="Arial" panose="020B0604020202020204" pitchFamily="34" charset="0"/>
              <a:buChar char="•"/>
            </a:pPr>
            <a:r>
              <a:rPr lang="en-GB" dirty="0">
                <a:solidFill>
                  <a:schemeClr val="bg1"/>
                </a:solidFill>
                <a:latin typeface="Tw Cen MT" panose="020B0602020104020603" pitchFamily="34" charset="0"/>
              </a:rPr>
              <a:t>Use your imagination and do ad lib to suitably test your colleague(s).</a:t>
            </a:r>
          </a:p>
          <a:p>
            <a:endParaRPr lang="en-GB" dirty="0">
              <a:solidFill>
                <a:schemeClr val="bg1"/>
              </a:solidFill>
              <a:latin typeface="Tw Cen MT" panose="020B0602020104020603" pitchFamily="34" charset="0"/>
            </a:endParaRPr>
          </a:p>
        </p:txBody>
      </p:sp>
      <p:sp>
        <p:nvSpPr>
          <p:cNvPr id="25" name="Rectangle 24">
            <a:extLst>
              <a:ext uri="{FF2B5EF4-FFF2-40B4-BE49-F238E27FC236}">
                <a16:creationId xmlns:a16="http://schemas.microsoft.com/office/drawing/2014/main" id="{56F97E95-ADBF-47F0-8A48-F11E823B3827}"/>
              </a:ext>
            </a:extLst>
          </p:cNvPr>
          <p:cNvSpPr/>
          <p:nvPr/>
        </p:nvSpPr>
        <p:spPr>
          <a:xfrm>
            <a:off x="3628417" y="3989054"/>
            <a:ext cx="7608977" cy="1444578"/>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t" anchorCtr="0" compatLnSpc="1">
            <a:prstTxWarp prst="textNoShape">
              <a:avLst/>
            </a:prstTxWarp>
          </a:bodyPr>
          <a:lstStyle/>
          <a:p>
            <a:pPr lvl="0"/>
            <a:r>
              <a:rPr lang="en-GB" sz="3500" b="1" dirty="0">
                <a:solidFill>
                  <a:prstClr val="white"/>
                </a:solidFill>
                <a:latin typeface="Tw Cen MT" panose="020B0602020104020603" pitchFamily="34" charset="0"/>
              </a:rPr>
              <a:t>3. </a:t>
            </a:r>
            <a:r>
              <a:rPr lang="en-GB" sz="2400" dirty="0">
                <a:solidFill>
                  <a:schemeClr val="bg1"/>
                </a:solidFill>
                <a:latin typeface="Tw Cen MT" panose="020B0602020104020603" pitchFamily="34" charset="0"/>
              </a:rPr>
              <a:t>In your pair/group of three: </a:t>
            </a:r>
          </a:p>
          <a:p>
            <a:r>
              <a:rPr lang="en-GB" dirty="0">
                <a:solidFill>
                  <a:schemeClr val="bg1"/>
                </a:solidFill>
                <a:latin typeface="Tw Cen MT" panose="020B0602020104020603" pitchFamily="34" charset="0"/>
              </a:rPr>
              <a:t>Discuss the scenario afterwards. Were the right questions asked? Swap over for the next scenario.</a:t>
            </a:r>
          </a:p>
          <a:p>
            <a:endParaRPr lang="en-GB" dirty="0">
              <a:solidFill>
                <a:schemeClr val="bg1"/>
              </a:solidFill>
              <a:latin typeface="Tw Cen MT" panose="020B0602020104020603" pitchFamily="34" charset="0"/>
            </a:endParaRPr>
          </a:p>
        </p:txBody>
      </p:sp>
      <p:sp>
        <p:nvSpPr>
          <p:cNvPr id="38" name="Rectangle 37">
            <a:extLst>
              <a:ext uri="{FF2B5EF4-FFF2-40B4-BE49-F238E27FC236}">
                <a16:creationId xmlns:a16="http://schemas.microsoft.com/office/drawing/2014/main" id="{AF88B313-E2AA-43D0-BEEC-738A16403FD0}"/>
              </a:ext>
            </a:extLst>
          </p:cNvPr>
          <p:cNvSpPr/>
          <p:nvPr/>
        </p:nvSpPr>
        <p:spPr>
          <a:xfrm>
            <a:off x="397564" y="1377538"/>
            <a:ext cx="3023330" cy="4056094"/>
          </a:xfrm>
          <a:prstGeom prst="rect">
            <a:avLst/>
          </a:prstGeom>
          <a:solidFill>
            <a:srgbClr val="00A99A"/>
          </a:solidFill>
          <a:ln w="25400" algn="ctr">
            <a:solidFill>
              <a:srgbClr val="00A99A"/>
            </a:solidFill>
            <a:miter lim="800000"/>
            <a:headEnd/>
            <a:tailEnd/>
          </a:ln>
          <a:effectLst/>
        </p:spPr>
        <p:txBody>
          <a:bodyPr vert="horz" wrap="square" lIns="36576" tIns="36576" rIns="36576" bIns="36576" numCol="1" anchor="t" anchorCtr="0" compatLnSpc="1">
            <a:prstTxWarp prst="textNoShape">
              <a:avLst/>
            </a:prstTxWarp>
          </a:bodyPr>
          <a:lstStyle/>
          <a:p>
            <a:r>
              <a:rPr lang="en-GB" sz="3500" b="1" dirty="0">
                <a:solidFill>
                  <a:schemeClr val="bg1"/>
                </a:solidFill>
                <a:latin typeface="Tw Cen MT" panose="020B0602020104020603" pitchFamily="34" charset="0"/>
              </a:rPr>
              <a:t>1. </a:t>
            </a:r>
          </a:p>
          <a:p>
            <a:pPr marL="342900" indent="-342900">
              <a:buFont typeface="Arial" panose="020B0604020202020204" pitchFamily="34" charset="0"/>
              <a:buChar char="•"/>
            </a:pPr>
            <a:r>
              <a:rPr lang="en-GB" dirty="0">
                <a:solidFill>
                  <a:schemeClr val="bg1"/>
                </a:solidFill>
                <a:latin typeface="Tw Cen MT" panose="020B0602020104020603" pitchFamily="34" charset="0"/>
              </a:rPr>
              <a:t>Divide into pairs or a group of three.</a:t>
            </a:r>
          </a:p>
          <a:p>
            <a:endParaRPr lang="en-GB" dirty="0">
              <a:solidFill>
                <a:schemeClr val="bg1"/>
              </a:solidFill>
              <a:latin typeface="Tw Cen MT" panose="020B0602020104020603" pitchFamily="34" charset="0"/>
            </a:endParaRPr>
          </a:p>
          <a:p>
            <a:pPr marL="342900" indent="-342900">
              <a:buFont typeface="Arial" panose="020B0604020202020204" pitchFamily="34" charset="0"/>
              <a:buChar char="•"/>
            </a:pPr>
            <a:r>
              <a:rPr lang="en-GB" dirty="0">
                <a:solidFill>
                  <a:schemeClr val="bg1"/>
                </a:solidFill>
                <a:latin typeface="Tw Cen MT" panose="020B0602020104020603" pitchFamily="34" charset="0"/>
              </a:rPr>
              <a:t>One of you will be the ‘named person’.</a:t>
            </a:r>
          </a:p>
          <a:p>
            <a:endParaRPr lang="en-GB" dirty="0">
              <a:solidFill>
                <a:schemeClr val="bg1"/>
              </a:solidFill>
              <a:latin typeface="Tw Cen MT" panose="020B0602020104020603" pitchFamily="34" charset="0"/>
            </a:endParaRPr>
          </a:p>
          <a:p>
            <a:pPr marL="342900" indent="-342900">
              <a:buFont typeface="Arial" panose="020B0604020202020204" pitchFamily="34" charset="0"/>
              <a:buChar char="•"/>
            </a:pPr>
            <a:r>
              <a:rPr lang="en-GB" dirty="0">
                <a:solidFill>
                  <a:schemeClr val="bg1"/>
                </a:solidFill>
                <a:latin typeface="Tw Cen MT" panose="020B0602020104020603" pitchFamily="34" charset="0"/>
              </a:rPr>
              <a:t>The other(s) will be the ‘professional(s)’.</a:t>
            </a:r>
          </a:p>
          <a:p>
            <a:pPr marL="342900" indent="-342900">
              <a:buFont typeface="Arial" panose="020B0604020202020204" pitchFamily="34" charset="0"/>
              <a:buChar char="•"/>
            </a:pPr>
            <a:endParaRPr lang="en-GB" dirty="0">
              <a:solidFill>
                <a:schemeClr val="bg1"/>
              </a:solidFill>
              <a:latin typeface="Tw Cen MT" panose="020B0602020104020603" pitchFamily="34" charset="0"/>
            </a:endParaRPr>
          </a:p>
          <a:p>
            <a:pPr marL="342900" indent="-342900">
              <a:buFont typeface="Arial" panose="020B0604020202020204" pitchFamily="34" charset="0"/>
              <a:buChar char="•"/>
            </a:pPr>
            <a:r>
              <a:rPr lang="en-GB" dirty="0">
                <a:solidFill>
                  <a:schemeClr val="bg1"/>
                </a:solidFill>
                <a:latin typeface="Tw Cen MT" panose="020B0602020104020603" pitchFamily="34" charset="0"/>
              </a:rPr>
              <a:t>Professional(s) - on the next slide, look away. </a:t>
            </a:r>
          </a:p>
        </p:txBody>
      </p:sp>
      <p:sp>
        <p:nvSpPr>
          <p:cNvPr id="14" name="Rectangle 13">
            <a:extLst>
              <a:ext uri="{FF2B5EF4-FFF2-40B4-BE49-F238E27FC236}">
                <a16:creationId xmlns:a16="http://schemas.microsoft.com/office/drawing/2014/main" id="{70DA178E-7686-4635-965B-4CBBD981C9A9}"/>
              </a:ext>
            </a:extLst>
          </p:cNvPr>
          <p:cNvSpPr/>
          <p:nvPr/>
        </p:nvSpPr>
        <p:spPr>
          <a:xfrm>
            <a:off x="3628418" y="2110902"/>
            <a:ext cx="2157783" cy="1664039"/>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t" anchorCtr="0" compatLnSpc="1">
            <a:prstTxWarp prst="textNoShape">
              <a:avLst/>
            </a:prstTxWarp>
          </a:bodyPr>
          <a:lstStyle/>
          <a:p>
            <a:endParaRPr lang="en-GB" dirty="0">
              <a:solidFill>
                <a:schemeClr val="bg1"/>
              </a:solidFill>
              <a:latin typeface="Tw Cen MT" panose="020B0602020104020603" pitchFamily="34" charset="0"/>
            </a:endParaRPr>
          </a:p>
          <a:p>
            <a:r>
              <a:rPr lang="en-GB" dirty="0">
                <a:solidFill>
                  <a:schemeClr val="bg1"/>
                </a:solidFill>
                <a:latin typeface="Tw Cen MT" panose="020B0602020104020603" pitchFamily="34" charset="0"/>
              </a:rPr>
              <a:t>You will ask questions to find out more about the named person.</a:t>
            </a:r>
          </a:p>
        </p:txBody>
      </p:sp>
      <p:sp>
        <p:nvSpPr>
          <p:cNvPr id="2" name="TextBox 1">
            <a:extLst>
              <a:ext uri="{FF2B5EF4-FFF2-40B4-BE49-F238E27FC236}">
                <a16:creationId xmlns:a16="http://schemas.microsoft.com/office/drawing/2014/main" id="{9B7705C6-2395-46F0-910D-E7F6F47387C1}"/>
              </a:ext>
            </a:extLst>
          </p:cNvPr>
          <p:cNvSpPr txBox="1"/>
          <p:nvPr/>
        </p:nvSpPr>
        <p:spPr>
          <a:xfrm>
            <a:off x="397564" y="551173"/>
            <a:ext cx="11657416" cy="630942"/>
          </a:xfrm>
          <a:prstGeom prst="rect">
            <a:avLst/>
          </a:prstGeom>
          <a:noFill/>
        </p:spPr>
        <p:txBody>
          <a:bodyPr wrap="square" rtlCol="0">
            <a:spAutoFit/>
          </a:bodyPr>
          <a:lstStyle/>
          <a:p>
            <a:r>
              <a:rPr lang="en-GB" sz="3500" b="1">
                <a:latin typeface="Tw Cen MT" panose="020B0602020104020603" pitchFamily="34" charset="0"/>
              </a:rPr>
              <a:t> ACT OUT: instructions</a:t>
            </a:r>
            <a:endParaRPr lang="en-GB" sz="3500">
              <a:latin typeface="Tw Cen MT" panose="020B0602020104020603" pitchFamily="34" charset="0"/>
            </a:endParaRPr>
          </a:p>
        </p:txBody>
      </p:sp>
      <p:sp>
        <p:nvSpPr>
          <p:cNvPr id="51" name="Rectangle 50">
            <a:extLst>
              <a:ext uri="{FF2B5EF4-FFF2-40B4-BE49-F238E27FC236}">
                <a16:creationId xmlns:a16="http://schemas.microsoft.com/office/drawing/2014/main" id="{809AC659-DE26-4B6F-89FE-11FFAD0F099D}"/>
              </a:ext>
            </a:extLst>
          </p:cNvPr>
          <p:cNvSpPr/>
          <p:nvPr/>
        </p:nvSpPr>
        <p:spPr>
          <a:xfrm>
            <a:off x="9280356" y="5928559"/>
            <a:ext cx="2509860"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2" name="Group 51">
            <a:extLst>
              <a:ext uri="{FF2B5EF4-FFF2-40B4-BE49-F238E27FC236}">
                <a16:creationId xmlns:a16="http://schemas.microsoft.com/office/drawing/2014/main" id="{96FC3BED-78BD-42D3-8F7E-C2686FCB7177}"/>
              </a:ext>
            </a:extLst>
          </p:cNvPr>
          <p:cNvGrpSpPr/>
          <p:nvPr/>
        </p:nvGrpSpPr>
        <p:grpSpPr>
          <a:xfrm>
            <a:off x="9336008" y="5965407"/>
            <a:ext cx="1140786" cy="529159"/>
            <a:chOff x="3309282" y="5965407"/>
            <a:chExt cx="1140786" cy="529159"/>
          </a:xfrm>
        </p:grpSpPr>
        <p:pic>
          <p:nvPicPr>
            <p:cNvPr id="55" name="Graphic 54" descr="Home">
              <a:hlinkClick r:id="rId2" action="ppaction://hlinksldjump"/>
              <a:extLst>
                <a:ext uri="{FF2B5EF4-FFF2-40B4-BE49-F238E27FC236}">
                  <a16:creationId xmlns:a16="http://schemas.microsoft.com/office/drawing/2014/main" id="{7B6F717F-C16B-45C5-8340-CE782DE13A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09282" y="5965407"/>
              <a:ext cx="529159" cy="529159"/>
            </a:xfrm>
            <a:prstGeom prst="rect">
              <a:avLst/>
            </a:prstGeom>
          </p:spPr>
        </p:pic>
        <p:sp>
          <p:nvSpPr>
            <p:cNvPr id="56" name="TextBox 55">
              <a:hlinkClick r:id="rId2" action="ppaction://hlinksldjump"/>
              <a:extLst>
                <a:ext uri="{FF2B5EF4-FFF2-40B4-BE49-F238E27FC236}">
                  <a16:creationId xmlns:a16="http://schemas.microsoft.com/office/drawing/2014/main" id="{9BC34A51-FF3D-474A-9E3E-E40C6FCD3989}"/>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3" name="Group 2">
            <a:extLst>
              <a:ext uri="{FF2B5EF4-FFF2-40B4-BE49-F238E27FC236}">
                <a16:creationId xmlns:a16="http://schemas.microsoft.com/office/drawing/2014/main" id="{EC0691F5-9F02-4314-BFB5-B01ED641738E}"/>
              </a:ext>
            </a:extLst>
          </p:cNvPr>
          <p:cNvGrpSpPr/>
          <p:nvPr/>
        </p:nvGrpSpPr>
        <p:grpSpPr>
          <a:xfrm>
            <a:off x="10465852" y="5965407"/>
            <a:ext cx="1324364" cy="529159"/>
            <a:chOff x="10465852" y="5965407"/>
            <a:chExt cx="1324364" cy="529159"/>
          </a:xfrm>
        </p:grpSpPr>
        <p:pic>
          <p:nvPicPr>
            <p:cNvPr id="53" name="Graphic 52" descr="End">
              <a:hlinkClick r:id="rId5" action="ppaction://hlinksldjump"/>
              <a:extLst>
                <a:ext uri="{FF2B5EF4-FFF2-40B4-BE49-F238E27FC236}">
                  <a16:creationId xmlns:a16="http://schemas.microsoft.com/office/drawing/2014/main" id="{9138C0B3-B601-48B2-807B-BEEC013DFFF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65852" y="5965407"/>
              <a:ext cx="529159" cy="529159"/>
            </a:xfrm>
            <a:prstGeom prst="rect">
              <a:avLst/>
            </a:prstGeom>
          </p:spPr>
        </p:pic>
        <p:sp>
          <p:nvSpPr>
            <p:cNvPr id="54" name="TextBox 53">
              <a:hlinkClick r:id="rId5" action="ppaction://hlinksldjump"/>
              <a:extLst>
                <a:ext uri="{FF2B5EF4-FFF2-40B4-BE49-F238E27FC236}">
                  <a16:creationId xmlns:a16="http://schemas.microsoft.com/office/drawing/2014/main" id="{4DCAD734-3D76-4592-B09D-D9C1DC4F09D2}"/>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sp>
        <p:nvSpPr>
          <p:cNvPr id="23" name="Rectangle 22">
            <a:extLst>
              <a:ext uri="{FF2B5EF4-FFF2-40B4-BE49-F238E27FC236}">
                <a16:creationId xmlns:a16="http://schemas.microsoft.com/office/drawing/2014/main" id="{09B93329-3AED-498F-9285-03D412EA1E8E}"/>
              </a:ext>
            </a:extLst>
          </p:cNvPr>
          <p:cNvSpPr/>
          <p:nvPr/>
        </p:nvSpPr>
        <p:spPr>
          <a:xfrm>
            <a:off x="9280356" y="5647745"/>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sp>
        <p:nvSpPr>
          <p:cNvPr id="13" name="Rectangle 12">
            <a:extLst>
              <a:ext uri="{FF2B5EF4-FFF2-40B4-BE49-F238E27FC236}">
                <a16:creationId xmlns:a16="http://schemas.microsoft.com/office/drawing/2014/main" id="{66B3AE62-19EF-4CDC-84CE-597F985D3E1C}"/>
              </a:ext>
            </a:extLst>
          </p:cNvPr>
          <p:cNvSpPr/>
          <p:nvPr/>
        </p:nvSpPr>
        <p:spPr>
          <a:xfrm>
            <a:off x="3628417" y="1366058"/>
            <a:ext cx="2157785" cy="1026946"/>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t" anchorCtr="0" compatLnSpc="1">
            <a:prstTxWarp prst="textNoShape">
              <a:avLst/>
            </a:prstTxWarp>
          </a:bodyPr>
          <a:lstStyle/>
          <a:p>
            <a:r>
              <a:rPr lang="en-GB" sz="3500" b="1">
                <a:solidFill>
                  <a:schemeClr val="bg1"/>
                </a:solidFill>
                <a:latin typeface="Tw Cen MT" panose="020B0602020104020603" pitchFamily="34" charset="0"/>
              </a:rPr>
              <a:t>2.</a:t>
            </a:r>
          </a:p>
          <a:p>
            <a:r>
              <a:rPr lang="en-GB" sz="2400" b="1">
                <a:solidFill>
                  <a:schemeClr val="bg1"/>
                </a:solidFill>
                <a:latin typeface="Tw Cen MT" panose="020B0602020104020603" pitchFamily="34" charset="0"/>
              </a:rPr>
              <a:t>Professional(s) </a:t>
            </a:r>
          </a:p>
        </p:txBody>
      </p:sp>
      <p:sp>
        <p:nvSpPr>
          <p:cNvPr id="15" name="Rectangle 14">
            <a:extLst>
              <a:ext uri="{FF2B5EF4-FFF2-40B4-BE49-F238E27FC236}">
                <a16:creationId xmlns:a16="http://schemas.microsoft.com/office/drawing/2014/main" id="{6722B5A9-3B3A-46A4-A0A8-0BE5152DC70C}"/>
              </a:ext>
            </a:extLst>
          </p:cNvPr>
          <p:cNvSpPr/>
          <p:nvPr/>
        </p:nvSpPr>
        <p:spPr>
          <a:xfrm>
            <a:off x="5993728" y="1366060"/>
            <a:ext cx="5243666" cy="1026944"/>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t" anchorCtr="0" compatLnSpc="1">
            <a:prstTxWarp prst="textNoShape">
              <a:avLst/>
            </a:prstTxWarp>
          </a:bodyPr>
          <a:lstStyle/>
          <a:p>
            <a:pPr lvl="0"/>
            <a:r>
              <a:rPr lang="en-GB">
                <a:solidFill>
                  <a:schemeClr val="bg1"/>
                </a:solidFill>
                <a:latin typeface="Tw Cen MT" panose="020B0602020104020603" pitchFamily="34" charset="0"/>
              </a:rPr>
              <a:t> </a:t>
            </a:r>
            <a:r>
              <a:rPr lang="en-GB" sz="3500" b="1">
                <a:solidFill>
                  <a:srgbClr val="7844B3"/>
                </a:solidFill>
                <a:latin typeface="Tw Cen MT" panose="020B0602020104020603" pitchFamily="34" charset="0"/>
              </a:rPr>
              <a:t>2.</a:t>
            </a:r>
          </a:p>
          <a:p>
            <a:pPr algn="ctr"/>
            <a:r>
              <a:rPr lang="en-GB" sz="2400" b="1">
                <a:solidFill>
                  <a:schemeClr val="bg1"/>
                </a:solidFill>
                <a:latin typeface="Tw Cen MT" panose="020B0602020104020603" pitchFamily="34" charset="0"/>
              </a:rPr>
              <a:t>Named person (Alex, Bilal, Cal, Dina)</a:t>
            </a:r>
            <a:endParaRPr lang="en-GB" sz="3600" b="1">
              <a:solidFill>
                <a:schemeClr val="bg1"/>
              </a:solidFill>
              <a:latin typeface="Tw Cen MT" panose="020B0602020104020603" pitchFamily="34" charset="0"/>
            </a:endParaRPr>
          </a:p>
        </p:txBody>
      </p:sp>
      <p:grpSp>
        <p:nvGrpSpPr>
          <p:cNvPr id="4" name="Group 3">
            <a:extLst>
              <a:ext uri="{FF2B5EF4-FFF2-40B4-BE49-F238E27FC236}">
                <a16:creationId xmlns:a16="http://schemas.microsoft.com/office/drawing/2014/main" id="{E320A598-CEE1-4361-9711-18C49022B995}"/>
              </a:ext>
            </a:extLst>
          </p:cNvPr>
          <p:cNvGrpSpPr/>
          <p:nvPr/>
        </p:nvGrpSpPr>
        <p:grpSpPr>
          <a:xfrm>
            <a:off x="3628417" y="5581485"/>
            <a:ext cx="5328209" cy="925762"/>
            <a:chOff x="3628417" y="5581485"/>
            <a:chExt cx="5328209" cy="925762"/>
          </a:xfrm>
        </p:grpSpPr>
        <p:sp>
          <p:nvSpPr>
            <p:cNvPr id="19" name="Rectangle 18">
              <a:hlinkClick r:id="rId5" action="ppaction://hlinksldjump"/>
              <a:extLst>
                <a:ext uri="{FF2B5EF4-FFF2-40B4-BE49-F238E27FC236}">
                  <a16:creationId xmlns:a16="http://schemas.microsoft.com/office/drawing/2014/main" id="{84134EAD-D257-4C54-B7E6-AE307D2459A7}"/>
                </a:ext>
              </a:extLst>
            </p:cNvPr>
            <p:cNvSpPr/>
            <p:nvPr/>
          </p:nvSpPr>
          <p:spPr>
            <a:xfrm>
              <a:off x="3628417" y="5581485"/>
              <a:ext cx="1217365" cy="913081"/>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schemeClr val="bg1"/>
                  </a:solidFill>
                  <a:latin typeface="Tw Cen MT" panose="020B0602020104020603" pitchFamily="34" charset="0"/>
                </a:rPr>
                <a:t>Act out </a:t>
              </a:r>
              <a:r>
                <a:rPr lang="en-GB" sz="3500" b="1">
                  <a:solidFill>
                    <a:schemeClr val="bg1"/>
                  </a:solidFill>
                  <a:latin typeface="Tw Cen MT" panose="020B0602020104020603" pitchFamily="34" charset="0"/>
                </a:rPr>
                <a:t>A</a:t>
              </a:r>
            </a:p>
          </p:txBody>
        </p:sp>
        <p:sp>
          <p:nvSpPr>
            <p:cNvPr id="20" name="Rectangle 19">
              <a:hlinkClick r:id="rId8" action="ppaction://hlinksldjump"/>
              <a:extLst>
                <a:ext uri="{FF2B5EF4-FFF2-40B4-BE49-F238E27FC236}">
                  <a16:creationId xmlns:a16="http://schemas.microsoft.com/office/drawing/2014/main" id="{30F271C1-7491-4074-AEAD-C2F6372B1FDC}"/>
                </a:ext>
              </a:extLst>
            </p:cNvPr>
            <p:cNvSpPr/>
            <p:nvPr/>
          </p:nvSpPr>
          <p:spPr>
            <a:xfrm>
              <a:off x="5025990" y="5597053"/>
              <a:ext cx="1217365" cy="897513"/>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Act out </a:t>
              </a:r>
              <a:r>
                <a:rPr lang="en-GB" sz="3500" b="1">
                  <a:solidFill>
                    <a:schemeClr val="bg1"/>
                  </a:solidFill>
                  <a:latin typeface="Tw Cen MT" panose="020B0602020104020603" pitchFamily="34" charset="0"/>
                </a:rPr>
                <a:t>B</a:t>
              </a:r>
            </a:p>
          </p:txBody>
        </p:sp>
        <p:sp>
          <p:nvSpPr>
            <p:cNvPr id="21" name="Rectangle 20">
              <a:hlinkClick r:id="rId9" action="ppaction://hlinksldjump"/>
              <a:extLst>
                <a:ext uri="{FF2B5EF4-FFF2-40B4-BE49-F238E27FC236}">
                  <a16:creationId xmlns:a16="http://schemas.microsoft.com/office/drawing/2014/main" id="{79AE87D5-DC5E-4DFA-9351-805A5E9319B2}"/>
                </a:ext>
              </a:extLst>
            </p:cNvPr>
            <p:cNvSpPr/>
            <p:nvPr/>
          </p:nvSpPr>
          <p:spPr>
            <a:xfrm>
              <a:off x="6382625" y="5597053"/>
              <a:ext cx="1217365" cy="897513"/>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Act out </a:t>
              </a:r>
              <a:r>
                <a:rPr lang="en-GB" sz="3500" b="1">
                  <a:solidFill>
                    <a:schemeClr val="bg1"/>
                  </a:solidFill>
                  <a:latin typeface="Tw Cen MT" panose="020B0602020104020603" pitchFamily="34" charset="0"/>
                </a:rPr>
                <a:t>C</a:t>
              </a:r>
            </a:p>
          </p:txBody>
        </p:sp>
        <p:sp>
          <p:nvSpPr>
            <p:cNvPr id="22" name="Rectangle 21">
              <a:hlinkClick r:id="rId10" action="ppaction://hlinksldjump"/>
              <a:extLst>
                <a:ext uri="{FF2B5EF4-FFF2-40B4-BE49-F238E27FC236}">
                  <a16:creationId xmlns:a16="http://schemas.microsoft.com/office/drawing/2014/main" id="{BF96BAB4-03E1-4AA0-B000-F04612CF390E}"/>
                </a:ext>
              </a:extLst>
            </p:cNvPr>
            <p:cNvSpPr/>
            <p:nvPr/>
          </p:nvSpPr>
          <p:spPr>
            <a:xfrm>
              <a:off x="7739260" y="5609733"/>
              <a:ext cx="1217366" cy="897514"/>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Act out </a:t>
              </a:r>
              <a:r>
                <a:rPr lang="en-GB" sz="3500" b="1">
                  <a:solidFill>
                    <a:schemeClr val="bg1"/>
                  </a:solidFill>
                  <a:latin typeface="Tw Cen MT" panose="020B0602020104020603" pitchFamily="34" charset="0"/>
                </a:rPr>
                <a:t>D</a:t>
              </a:r>
            </a:p>
          </p:txBody>
        </p:sp>
      </p:grpSp>
      <p:grpSp>
        <p:nvGrpSpPr>
          <p:cNvPr id="16" name="Group 15">
            <a:extLst>
              <a:ext uri="{FF2B5EF4-FFF2-40B4-BE49-F238E27FC236}">
                <a16:creationId xmlns:a16="http://schemas.microsoft.com/office/drawing/2014/main" id="{6F838ADE-3E5B-1A32-899C-B9C0FFA5CFA7}"/>
              </a:ext>
            </a:extLst>
          </p:cNvPr>
          <p:cNvGrpSpPr/>
          <p:nvPr/>
        </p:nvGrpSpPr>
        <p:grpSpPr>
          <a:xfrm>
            <a:off x="5049079" y="62352"/>
            <a:ext cx="5874016" cy="595652"/>
            <a:chOff x="6553537" y="594155"/>
            <a:chExt cx="5240897" cy="595652"/>
          </a:xfrm>
        </p:grpSpPr>
        <p:pic>
          <p:nvPicPr>
            <p:cNvPr id="18" name="Picture 17">
              <a:extLst>
                <a:ext uri="{FF2B5EF4-FFF2-40B4-BE49-F238E27FC236}">
                  <a16:creationId xmlns:a16="http://schemas.microsoft.com/office/drawing/2014/main" id="{FD569BAF-248F-46A7-182C-EEAFDB2642B2}"/>
                </a:ext>
              </a:extLst>
            </p:cNvPr>
            <p:cNvPicPr>
              <a:picLocks noChangeAspect="1"/>
            </p:cNvPicPr>
            <p:nvPr/>
          </p:nvPicPr>
          <p:blipFill>
            <a:blip r:embed="rId11"/>
            <a:stretch>
              <a:fillRect/>
            </a:stretch>
          </p:blipFill>
          <p:spPr>
            <a:xfrm>
              <a:off x="6553537" y="595093"/>
              <a:ext cx="2431438" cy="594714"/>
            </a:xfrm>
            <a:prstGeom prst="rect">
              <a:avLst/>
            </a:prstGeom>
          </p:spPr>
        </p:pic>
        <p:pic>
          <p:nvPicPr>
            <p:cNvPr id="26" name="Picture 25">
              <a:extLst>
                <a:ext uri="{FF2B5EF4-FFF2-40B4-BE49-F238E27FC236}">
                  <a16:creationId xmlns:a16="http://schemas.microsoft.com/office/drawing/2014/main" id="{5945D11B-72E9-654E-E46B-072AAC044E65}"/>
                </a:ext>
              </a:extLst>
            </p:cNvPr>
            <p:cNvPicPr>
              <a:picLocks noChangeAspect="1"/>
            </p:cNvPicPr>
            <p:nvPr/>
          </p:nvPicPr>
          <p:blipFill>
            <a:blip r:embed="rId12"/>
            <a:stretch>
              <a:fillRect/>
            </a:stretch>
          </p:blipFill>
          <p:spPr>
            <a:xfrm>
              <a:off x="8984975" y="594155"/>
              <a:ext cx="2809459" cy="594715"/>
            </a:xfrm>
            <a:prstGeom prst="rect">
              <a:avLst/>
            </a:prstGeom>
          </p:spPr>
        </p:pic>
      </p:grpSp>
      <p:pic>
        <p:nvPicPr>
          <p:cNvPr id="27" name="Graphic 26" descr="Drama">
            <a:extLst>
              <a:ext uri="{FF2B5EF4-FFF2-40B4-BE49-F238E27FC236}">
                <a16:creationId xmlns:a16="http://schemas.microsoft.com/office/drawing/2014/main" id="{8FDE0E20-19F6-9611-589B-0A6F6EEC736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602228" y="260449"/>
            <a:ext cx="914400" cy="914400"/>
          </a:xfrm>
          <a:prstGeom prst="rect">
            <a:avLst/>
          </a:prstGeom>
        </p:spPr>
      </p:pic>
    </p:spTree>
    <p:extLst>
      <p:ext uri="{BB962C8B-B14F-4D97-AF65-F5344CB8AC3E}">
        <p14:creationId xmlns:p14="http://schemas.microsoft.com/office/powerpoint/2010/main" val="2129126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62160FA-5569-4D2F-9093-17DEA1EABEC3}"/>
              </a:ext>
            </a:extLst>
          </p:cNvPr>
          <p:cNvSpPr/>
          <p:nvPr/>
        </p:nvSpPr>
        <p:spPr>
          <a:xfrm>
            <a:off x="8590327" y="5928559"/>
            <a:ext cx="3216667"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AF88B313-E2AA-43D0-BEEC-738A16403FD0}"/>
              </a:ext>
            </a:extLst>
          </p:cNvPr>
          <p:cNvSpPr/>
          <p:nvPr/>
        </p:nvSpPr>
        <p:spPr>
          <a:xfrm>
            <a:off x="397564" y="1377541"/>
            <a:ext cx="11396874" cy="4541996"/>
          </a:xfrm>
          <a:prstGeom prst="rect">
            <a:avLst/>
          </a:prstGeom>
          <a:solidFill>
            <a:srgbClr val="E00785"/>
          </a:solidFill>
          <a:ln w="25400" algn="ctr">
            <a:solidFill>
              <a:srgbClr val="E00785"/>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spcAft>
                <a:spcPts val="600"/>
              </a:spcAft>
            </a:pPr>
            <a:r>
              <a:rPr lang="en-GB" sz="3600" b="1" dirty="0">
                <a:solidFill>
                  <a:schemeClr val="bg1"/>
                </a:solidFill>
                <a:latin typeface="Tw Cen MT" panose="020B0602020104020603" pitchFamily="34" charset="0"/>
              </a:rPr>
              <a:t>Alex </a:t>
            </a:r>
            <a:r>
              <a:rPr lang="en-GB" sz="1600" b="1" dirty="0">
                <a:solidFill>
                  <a:schemeClr val="bg1"/>
                </a:solidFill>
                <a:latin typeface="Tw Cen MT" panose="020B0602020104020603" pitchFamily="34" charset="0"/>
              </a:rPr>
              <a:t>aged 46 and lives alone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In Alex’s mid-30s, serious health issues resulted in them becoming a wheelchair user, with limited mobility. Alex now has a range of more acute health concerns: muscular spasms, physical impairments and intermittent speech loss.</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Home is a ground floor one bedroom flat which is very cluttered, not wheelchair friendly and in need of major repairs. Alex likes the flat to be ‘cosy’, with a preference for living in darkness.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Alex is well known to health and social care professionals. Capacity assessments concluded that they do have mental capacity.</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Alex often cancels medical appointments or does not turn up. The last professional that visited the home noticed that medication was stacked up unopened in the kitchen.</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On a recent admission to hospital following a urine infection, health professionals noticed that Alex was unkempt, underweight and dehydrated.</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Alex has become isolated from groups of friends and family.</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Alex has recently lost a lot of weight and is known to self-medicate with alcohol.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Alex has started to refuse anyone entry to the home including utility services.</a:t>
            </a:r>
          </a:p>
          <a:p>
            <a:endParaRPr lang="en-GB" sz="1600" b="1" dirty="0">
              <a:solidFill>
                <a:schemeClr val="bg1"/>
              </a:solidFill>
              <a:latin typeface="Tw Cen MT" panose="020B0602020104020603" pitchFamily="34" charset="0"/>
            </a:endParaRPr>
          </a:p>
          <a:p>
            <a:endParaRPr lang="en-GB" sz="1600" dirty="0">
              <a:solidFill>
                <a:schemeClr val="bg1"/>
              </a:solidFill>
              <a:latin typeface="Tw Cen MT" panose="020B0602020104020603" pitchFamily="34" charset="0"/>
            </a:endParaRPr>
          </a:p>
        </p:txBody>
      </p:sp>
      <p:sp>
        <p:nvSpPr>
          <p:cNvPr id="6" name="TextBox 5">
            <a:extLst>
              <a:ext uri="{FF2B5EF4-FFF2-40B4-BE49-F238E27FC236}">
                <a16:creationId xmlns:a16="http://schemas.microsoft.com/office/drawing/2014/main" id="{F89CF7D2-3A56-46A0-B1D6-4BDA334B9442}"/>
              </a:ext>
            </a:extLst>
          </p:cNvPr>
          <p:cNvSpPr txBox="1"/>
          <p:nvPr/>
        </p:nvSpPr>
        <p:spPr>
          <a:xfrm>
            <a:off x="397564" y="551173"/>
            <a:ext cx="11657416" cy="630942"/>
          </a:xfrm>
          <a:prstGeom prst="rect">
            <a:avLst/>
          </a:prstGeom>
          <a:noFill/>
        </p:spPr>
        <p:txBody>
          <a:bodyPr wrap="square" rtlCol="0">
            <a:spAutoFit/>
          </a:bodyPr>
          <a:lstStyle/>
          <a:p>
            <a:r>
              <a:rPr lang="en-GB" sz="3500" b="1">
                <a:latin typeface="Tw Cen MT" panose="020B0602020104020603" pitchFamily="34" charset="0"/>
              </a:rPr>
              <a:t>ACT OUT this scenario </a:t>
            </a:r>
            <a:r>
              <a:rPr lang="en-GB" sz="3500">
                <a:latin typeface="Tw Cen MT" panose="020B0602020104020603" pitchFamily="34" charset="0"/>
              </a:rPr>
              <a:t>– what questions would you ask?  </a:t>
            </a:r>
          </a:p>
        </p:txBody>
      </p:sp>
      <p:grpSp>
        <p:nvGrpSpPr>
          <p:cNvPr id="10" name="Group 9">
            <a:extLst>
              <a:ext uri="{FF2B5EF4-FFF2-40B4-BE49-F238E27FC236}">
                <a16:creationId xmlns:a16="http://schemas.microsoft.com/office/drawing/2014/main" id="{C2525576-E14C-4086-9061-1F373A4035AB}"/>
              </a:ext>
            </a:extLst>
          </p:cNvPr>
          <p:cNvGrpSpPr/>
          <p:nvPr/>
        </p:nvGrpSpPr>
        <p:grpSpPr>
          <a:xfrm>
            <a:off x="9569480" y="5965407"/>
            <a:ext cx="1140786" cy="529159"/>
            <a:chOff x="3309282" y="5965407"/>
            <a:chExt cx="1140786" cy="529159"/>
          </a:xfrm>
        </p:grpSpPr>
        <p:pic>
          <p:nvPicPr>
            <p:cNvPr id="13" name="Graphic 12" descr="Home">
              <a:hlinkClick r:id="rId2" action="ppaction://hlinksldjump"/>
              <a:extLst>
                <a:ext uri="{FF2B5EF4-FFF2-40B4-BE49-F238E27FC236}">
                  <a16:creationId xmlns:a16="http://schemas.microsoft.com/office/drawing/2014/main" id="{F68E6921-5EAF-4FBF-B69F-F61387304C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09282" y="5965407"/>
              <a:ext cx="529159" cy="529159"/>
            </a:xfrm>
            <a:prstGeom prst="rect">
              <a:avLst/>
            </a:prstGeom>
          </p:spPr>
        </p:pic>
        <p:sp>
          <p:nvSpPr>
            <p:cNvPr id="14" name="TextBox 13">
              <a:hlinkClick r:id="rId2" action="ppaction://hlinksldjump"/>
              <a:extLst>
                <a:ext uri="{FF2B5EF4-FFF2-40B4-BE49-F238E27FC236}">
                  <a16:creationId xmlns:a16="http://schemas.microsoft.com/office/drawing/2014/main" id="{935C0EC0-9087-4356-84A2-251633519472}"/>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2" name="Group 1">
            <a:extLst>
              <a:ext uri="{FF2B5EF4-FFF2-40B4-BE49-F238E27FC236}">
                <a16:creationId xmlns:a16="http://schemas.microsoft.com/office/drawing/2014/main" id="{CA7496C5-4282-4CCE-916F-3E59F0FF6F47}"/>
              </a:ext>
            </a:extLst>
          </p:cNvPr>
          <p:cNvGrpSpPr/>
          <p:nvPr/>
        </p:nvGrpSpPr>
        <p:grpSpPr>
          <a:xfrm>
            <a:off x="10524220" y="5965407"/>
            <a:ext cx="1324364" cy="529159"/>
            <a:chOff x="10465852" y="5965407"/>
            <a:chExt cx="1324364" cy="529159"/>
          </a:xfrm>
        </p:grpSpPr>
        <p:pic>
          <p:nvPicPr>
            <p:cNvPr id="11" name="Graphic 10" descr="End">
              <a:hlinkClick r:id="rId5" action="ppaction://hlinksldjump"/>
              <a:extLst>
                <a:ext uri="{FF2B5EF4-FFF2-40B4-BE49-F238E27FC236}">
                  <a16:creationId xmlns:a16="http://schemas.microsoft.com/office/drawing/2014/main" id="{934B8096-EFFB-4DBD-BD63-CA4B0EA7BE9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65852" y="5965407"/>
              <a:ext cx="529159" cy="529159"/>
            </a:xfrm>
            <a:prstGeom prst="rect">
              <a:avLst/>
            </a:prstGeom>
          </p:spPr>
        </p:pic>
        <p:sp>
          <p:nvSpPr>
            <p:cNvPr id="12" name="TextBox 11">
              <a:hlinkClick r:id="rId5" action="ppaction://hlinksldjump"/>
              <a:extLst>
                <a:ext uri="{FF2B5EF4-FFF2-40B4-BE49-F238E27FC236}">
                  <a16:creationId xmlns:a16="http://schemas.microsoft.com/office/drawing/2014/main" id="{0C60BA1D-9EB7-428A-ADB5-2058A9259697}"/>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sp>
        <p:nvSpPr>
          <p:cNvPr id="15" name="Rectangle 14">
            <a:extLst>
              <a:ext uri="{FF2B5EF4-FFF2-40B4-BE49-F238E27FC236}">
                <a16:creationId xmlns:a16="http://schemas.microsoft.com/office/drawing/2014/main" id="{681A5252-EAFA-4E9E-828D-65FFECFFB0EC}"/>
              </a:ext>
            </a:extLst>
          </p:cNvPr>
          <p:cNvSpPr/>
          <p:nvPr/>
        </p:nvSpPr>
        <p:spPr>
          <a:xfrm>
            <a:off x="8590327" y="5662660"/>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grpSp>
        <p:nvGrpSpPr>
          <p:cNvPr id="3" name="Group 2">
            <a:extLst>
              <a:ext uri="{FF2B5EF4-FFF2-40B4-BE49-F238E27FC236}">
                <a16:creationId xmlns:a16="http://schemas.microsoft.com/office/drawing/2014/main" id="{C08FA86A-C6B7-4F94-8B2A-77D68D47BA6E}"/>
              </a:ext>
            </a:extLst>
          </p:cNvPr>
          <p:cNvGrpSpPr/>
          <p:nvPr/>
        </p:nvGrpSpPr>
        <p:grpSpPr>
          <a:xfrm>
            <a:off x="8634810" y="5976803"/>
            <a:ext cx="1014621" cy="498225"/>
            <a:chOff x="8634810" y="5976803"/>
            <a:chExt cx="1014621" cy="498225"/>
          </a:xfrm>
        </p:grpSpPr>
        <p:pic>
          <p:nvPicPr>
            <p:cNvPr id="18" name="Graphic 17" descr="Drama">
              <a:hlinkClick r:id="rId8" action="ppaction://hlinksldjump"/>
              <a:extLst>
                <a:ext uri="{FF2B5EF4-FFF2-40B4-BE49-F238E27FC236}">
                  <a16:creationId xmlns:a16="http://schemas.microsoft.com/office/drawing/2014/main" id="{D90713AE-ECE8-4A0F-97A1-C11964F4B69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634810" y="5976803"/>
              <a:ext cx="498225" cy="498225"/>
            </a:xfrm>
            <a:prstGeom prst="rect">
              <a:avLst/>
            </a:prstGeom>
          </p:spPr>
        </p:pic>
        <p:sp>
          <p:nvSpPr>
            <p:cNvPr id="19" name="TextBox 18">
              <a:hlinkClick r:id="rId8" action="ppaction://hlinksldjump"/>
              <a:extLst>
                <a:ext uri="{FF2B5EF4-FFF2-40B4-BE49-F238E27FC236}">
                  <a16:creationId xmlns:a16="http://schemas.microsoft.com/office/drawing/2014/main" id="{77915766-D57D-479F-B41A-DCCB7CBBFA5A}"/>
                </a:ext>
              </a:extLst>
            </p:cNvPr>
            <p:cNvSpPr txBox="1"/>
            <p:nvPr/>
          </p:nvSpPr>
          <p:spPr>
            <a:xfrm>
              <a:off x="8880708" y="6181397"/>
              <a:ext cx="768723" cy="276999"/>
            </a:xfrm>
            <a:prstGeom prst="rect">
              <a:avLst/>
            </a:prstGeom>
            <a:noFill/>
          </p:spPr>
          <p:txBody>
            <a:bodyPr wrap="square" rtlCol="0">
              <a:spAutoFit/>
            </a:bodyPr>
            <a:lstStyle/>
            <a:p>
              <a:r>
                <a:rPr lang="en-GB" sz="1200" b="1">
                  <a:latin typeface="Tw Cen MT" panose="020B0602020104020603" pitchFamily="34" charset="0"/>
                </a:rPr>
                <a:t>Act it out</a:t>
              </a:r>
            </a:p>
          </p:txBody>
        </p:sp>
      </p:grpSp>
      <p:grpSp>
        <p:nvGrpSpPr>
          <p:cNvPr id="21" name="Group 20">
            <a:extLst>
              <a:ext uri="{FF2B5EF4-FFF2-40B4-BE49-F238E27FC236}">
                <a16:creationId xmlns:a16="http://schemas.microsoft.com/office/drawing/2014/main" id="{5D526715-EBA2-4FEB-AE1E-F4899E88BE11}"/>
              </a:ext>
            </a:extLst>
          </p:cNvPr>
          <p:cNvGrpSpPr/>
          <p:nvPr/>
        </p:nvGrpSpPr>
        <p:grpSpPr>
          <a:xfrm>
            <a:off x="5508048" y="5829973"/>
            <a:ext cx="2993994" cy="693301"/>
            <a:chOff x="5025990" y="5597053"/>
            <a:chExt cx="3930636" cy="910194"/>
          </a:xfrm>
        </p:grpSpPr>
        <p:sp>
          <p:nvSpPr>
            <p:cNvPr id="23" name="Rectangle 22">
              <a:hlinkClick r:id="rId5" action="ppaction://hlinksldjump"/>
              <a:extLst>
                <a:ext uri="{FF2B5EF4-FFF2-40B4-BE49-F238E27FC236}">
                  <a16:creationId xmlns:a16="http://schemas.microsoft.com/office/drawing/2014/main" id="{8619A827-5317-4E10-83BC-84D337BE0798}"/>
                </a:ext>
              </a:extLst>
            </p:cNvPr>
            <p:cNvSpPr/>
            <p:nvPr/>
          </p:nvSpPr>
          <p:spPr>
            <a:xfrm>
              <a:off x="5025990" y="5597053"/>
              <a:ext cx="1217365" cy="897513"/>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r>
                <a:rPr lang="en-GB" sz="12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B</a:t>
              </a:r>
              <a:endParaRPr lang="en-GB" sz="3500" b="1">
                <a:solidFill>
                  <a:schemeClr val="bg1"/>
                </a:solidFill>
                <a:latin typeface="Tw Cen MT" panose="020B0602020104020603" pitchFamily="34" charset="0"/>
              </a:endParaRPr>
            </a:p>
          </p:txBody>
        </p:sp>
        <p:sp>
          <p:nvSpPr>
            <p:cNvPr id="24" name="Rectangle 23">
              <a:hlinkClick r:id="rId11" action="ppaction://hlinksldjump"/>
              <a:extLst>
                <a:ext uri="{FF2B5EF4-FFF2-40B4-BE49-F238E27FC236}">
                  <a16:creationId xmlns:a16="http://schemas.microsoft.com/office/drawing/2014/main" id="{CFBD6F5B-6157-4CEA-9EE8-9460D1442D0F}"/>
                </a:ext>
              </a:extLst>
            </p:cNvPr>
            <p:cNvSpPr/>
            <p:nvPr/>
          </p:nvSpPr>
          <p:spPr>
            <a:xfrm>
              <a:off x="6382625" y="5597053"/>
              <a:ext cx="1217365" cy="897513"/>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4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C</a:t>
              </a:r>
              <a:endParaRPr lang="en-GB" sz="3500" b="1">
                <a:solidFill>
                  <a:schemeClr val="bg1"/>
                </a:solidFill>
                <a:latin typeface="Tw Cen MT" panose="020B0602020104020603" pitchFamily="34" charset="0"/>
              </a:endParaRPr>
            </a:p>
          </p:txBody>
        </p:sp>
        <p:sp>
          <p:nvSpPr>
            <p:cNvPr id="25" name="Rectangle 24">
              <a:hlinkClick r:id="rId12" action="ppaction://hlinksldjump"/>
              <a:extLst>
                <a:ext uri="{FF2B5EF4-FFF2-40B4-BE49-F238E27FC236}">
                  <a16:creationId xmlns:a16="http://schemas.microsoft.com/office/drawing/2014/main" id="{29914F69-AE57-46B6-8DE9-E59EA5100F0C}"/>
                </a:ext>
              </a:extLst>
            </p:cNvPr>
            <p:cNvSpPr/>
            <p:nvPr/>
          </p:nvSpPr>
          <p:spPr>
            <a:xfrm>
              <a:off x="7739260" y="5609733"/>
              <a:ext cx="1217366" cy="897514"/>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2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D</a:t>
              </a:r>
              <a:endParaRPr lang="en-GB" sz="3500" b="1">
                <a:solidFill>
                  <a:schemeClr val="bg1"/>
                </a:solidFill>
                <a:latin typeface="Tw Cen MT" panose="020B0602020104020603" pitchFamily="34" charset="0"/>
              </a:endParaRPr>
            </a:p>
          </p:txBody>
        </p:sp>
      </p:grpSp>
      <p:pic>
        <p:nvPicPr>
          <p:cNvPr id="8" name="Graphic 7" descr="Drama">
            <a:extLst>
              <a:ext uri="{FF2B5EF4-FFF2-40B4-BE49-F238E27FC236}">
                <a16:creationId xmlns:a16="http://schemas.microsoft.com/office/drawing/2014/main" id="{5445ECD1-FC7B-396D-47E7-DA9D635D3E8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602228" y="260449"/>
            <a:ext cx="914400" cy="914400"/>
          </a:xfrm>
          <a:prstGeom prst="rect">
            <a:avLst/>
          </a:prstGeom>
        </p:spPr>
      </p:pic>
      <p:grpSp>
        <p:nvGrpSpPr>
          <p:cNvPr id="9" name="Group 8">
            <a:extLst>
              <a:ext uri="{FF2B5EF4-FFF2-40B4-BE49-F238E27FC236}">
                <a16:creationId xmlns:a16="http://schemas.microsoft.com/office/drawing/2014/main" id="{BB12451E-8CB3-A0EF-8681-37F22E4D9F1E}"/>
              </a:ext>
            </a:extLst>
          </p:cNvPr>
          <p:cNvGrpSpPr/>
          <p:nvPr/>
        </p:nvGrpSpPr>
        <p:grpSpPr>
          <a:xfrm>
            <a:off x="5049079" y="62352"/>
            <a:ext cx="5874016" cy="595652"/>
            <a:chOff x="6553537" y="594155"/>
            <a:chExt cx="5240897" cy="595652"/>
          </a:xfrm>
        </p:grpSpPr>
        <p:pic>
          <p:nvPicPr>
            <p:cNvPr id="16" name="Picture 15">
              <a:extLst>
                <a:ext uri="{FF2B5EF4-FFF2-40B4-BE49-F238E27FC236}">
                  <a16:creationId xmlns:a16="http://schemas.microsoft.com/office/drawing/2014/main" id="{CB4BF0AE-40D9-A8B8-B3D6-986AA3D86C41}"/>
                </a:ext>
              </a:extLst>
            </p:cNvPr>
            <p:cNvPicPr>
              <a:picLocks noChangeAspect="1"/>
            </p:cNvPicPr>
            <p:nvPr/>
          </p:nvPicPr>
          <p:blipFill>
            <a:blip r:embed="rId13"/>
            <a:stretch>
              <a:fillRect/>
            </a:stretch>
          </p:blipFill>
          <p:spPr>
            <a:xfrm>
              <a:off x="6553537" y="595093"/>
              <a:ext cx="2431438" cy="594714"/>
            </a:xfrm>
            <a:prstGeom prst="rect">
              <a:avLst/>
            </a:prstGeom>
          </p:spPr>
        </p:pic>
        <p:pic>
          <p:nvPicPr>
            <p:cNvPr id="20" name="Picture 19">
              <a:extLst>
                <a:ext uri="{FF2B5EF4-FFF2-40B4-BE49-F238E27FC236}">
                  <a16:creationId xmlns:a16="http://schemas.microsoft.com/office/drawing/2014/main" id="{3053B4B8-F158-6040-7880-FCE6D8B8F921}"/>
                </a:ext>
              </a:extLst>
            </p:cNvPr>
            <p:cNvPicPr>
              <a:picLocks noChangeAspect="1"/>
            </p:cNvPicPr>
            <p:nvPr/>
          </p:nvPicPr>
          <p:blipFill>
            <a:blip r:embed="rId14"/>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703980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18317DC-500A-4201-A8DA-3A610C07281E}"/>
              </a:ext>
            </a:extLst>
          </p:cNvPr>
          <p:cNvSpPr/>
          <p:nvPr/>
        </p:nvSpPr>
        <p:spPr>
          <a:xfrm>
            <a:off x="8590327" y="5928559"/>
            <a:ext cx="3216667"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AF88B313-E2AA-43D0-BEEC-738A16403FD0}"/>
              </a:ext>
            </a:extLst>
          </p:cNvPr>
          <p:cNvSpPr/>
          <p:nvPr/>
        </p:nvSpPr>
        <p:spPr>
          <a:xfrm>
            <a:off x="397564" y="1377541"/>
            <a:ext cx="11396874" cy="4541996"/>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t" anchorCtr="0" compatLnSpc="1">
            <a:prstTxWarp prst="textNoShape">
              <a:avLst/>
            </a:prstTxWarp>
          </a:bodyPr>
          <a:lstStyle/>
          <a:p>
            <a:pPr>
              <a:spcAft>
                <a:spcPts val="600"/>
              </a:spcAft>
            </a:pPr>
            <a:r>
              <a:rPr lang="en-GB" sz="3600" b="1" dirty="0">
                <a:solidFill>
                  <a:schemeClr val="bg1"/>
                </a:solidFill>
                <a:latin typeface="Tw Cen MT" panose="020B0602020104020603" pitchFamily="34" charset="0"/>
              </a:rPr>
              <a:t>Bilal </a:t>
            </a:r>
            <a:r>
              <a:rPr lang="en-GB" sz="1600" b="1" dirty="0">
                <a:solidFill>
                  <a:schemeClr val="bg1"/>
                </a:solidFill>
                <a:latin typeface="Tw Cen MT" panose="020B0602020104020603" pitchFamily="34" charset="0"/>
              </a:rPr>
              <a:t>aged 15 and lives with his mother, elderly grandparents and four younger siblings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Home is a compact four bedroomed house in an area of social deprivation.</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Bilal shares a room with two younger brothers (twins, aged seven) but is often missing from home. This is not always reported by his mother.</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Although he has no criminal record, Bilal is known to the police who say that he is a nuisance.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School says he is regularly absent. When he does attend, he is late and disruptive in lessons. Bilal never has his PE kit, and he goes missing at lunch times. The only time he does seem to engage is at events where lunch is provided. Teachers have noticed that Bilal often looks somewhat dishevelled.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Bilal’s mum says she is fed up with the shame her oldest son has brought to the family and that he is good for nothing.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 local youth group have banned Bilal from their activities following an incident where he came into the youth club seemingly drunk, disrupted the activities and was suspected to have stolen a coat on his way out.</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Bilal appears to have a constant cold and a deep, hacking cough but his GP has not seen him since he was 11 years old.</a:t>
            </a:r>
          </a:p>
          <a:p>
            <a:endParaRPr lang="en-GB" sz="1600" b="1" dirty="0">
              <a:solidFill>
                <a:schemeClr val="bg1"/>
              </a:solidFill>
              <a:latin typeface="Tw Cen MT" panose="020B0602020104020603" pitchFamily="34" charset="0"/>
            </a:endParaRPr>
          </a:p>
          <a:p>
            <a:endParaRPr lang="en-GB" sz="1600" dirty="0">
              <a:solidFill>
                <a:schemeClr val="bg1"/>
              </a:solidFill>
              <a:latin typeface="Tw Cen MT" panose="020B0602020104020603" pitchFamily="34" charset="0"/>
            </a:endParaRPr>
          </a:p>
        </p:txBody>
      </p:sp>
      <p:sp>
        <p:nvSpPr>
          <p:cNvPr id="6" name="TextBox 5">
            <a:extLst>
              <a:ext uri="{FF2B5EF4-FFF2-40B4-BE49-F238E27FC236}">
                <a16:creationId xmlns:a16="http://schemas.microsoft.com/office/drawing/2014/main" id="{C9C4DEF8-B531-4FA2-958B-D16FC3DB0396}"/>
              </a:ext>
            </a:extLst>
          </p:cNvPr>
          <p:cNvSpPr txBox="1"/>
          <p:nvPr/>
        </p:nvSpPr>
        <p:spPr>
          <a:xfrm>
            <a:off x="397564" y="551173"/>
            <a:ext cx="11657416" cy="630942"/>
          </a:xfrm>
          <a:prstGeom prst="rect">
            <a:avLst/>
          </a:prstGeom>
          <a:noFill/>
        </p:spPr>
        <p:txBody>
          <a:bodyPr wrap="square" rtlCol="0">
            <a:spAutoFit/>
          </a:bodyPr>
          <a:lstStyle/>
          <a:p>
            <a:r>
              <a:rPr lang="en-GB" sz="3500" b="1">
                <a:latin typeface="Tw Cen MT" panose="020B0602020104020603" pitchFamily="34" charset="0"/>
              </a:rPr>
              <a:t>ACT OUT this scenario </a:t>
            </a:r>
            <a:r>
              <a:rPr lang="en-GB" sz="3500">
                <a:latin typeface="Tw Cen MT" panose="020B0602020104020603" pitchFamily="34" charset="0"/>
              </a:rPr>
              <a:t>– what questions would you ask?  </a:t>
            </a:r>
          </a:p>
        </p:txBody>
      </p:sp>
      <p:grpSp>
        <p:nvGrpSpPr>
          <p:cNvPr id="9" name="Group 8">
            <a:extLst>
              <a:ext uri="{FF2B5EF4-FFF2-40B4-BE49-F238E27FC236}">
                <a16:creationId xmlns:a16="http://schemas.microsoft.com/office/drawing/2014/main" id="{1E268F28-C666-4970-A84C-14D22463822D}"/>
              </a:ext>
            </a:extLst>
          </p:cNvPr>
          <p:cNvGrpSpPr/>
          <p:nvPr/>
        </p:nvGrpSpPr>
        <p:grpSpPr>
          <a:xfrm>
            <a:off x="9598660" y="5965407"/>
            <a:ext cx="1140786" cy="529159"/>
            <a:chOff x="3309282" y="5965407"/>
            <a:chExt cx="1140786" cy="529159"/>
          </a:xfrm>
        </p:grpSpPr>
        <p:pic>
          <p:nvPicPr>
            <p:cNvPr id="12" name="Graphic 11" descr="Home">
              <a:hlinkClick r:id="rId2" action="ppaction://hlinksldjump"/>
              <a:extLst>
                <a:ext uri="{FF2B5EF4-FFF2-40B4-BE49-F238E27FC236}">
                  <a16:creationId xmlns:a16="http://schemas.microsoft.com/office/drawing/2014/main" id="{19F5E646-5190-4415-AD54-D72E3EC23B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09282" y="5965407"/>
              <a:ext cx="529159" cy="529159"/>
            </a:xfrm>
            <a:prstGeom prst="rect">
              <a:avLst/>
            </a:prstGeom>
          </p:spPr>
        </p:pic>
        <p:sp>
          <p:nvSpPr>
            <p:cNvPr id="13" name="TextBox 12">
              <a:hlinkClick r:id="rId2" action="ppaction://hlinksldjump"/>
              <a:extLst>
                <a:ext uri="{FF2B5EF4-FFF2-40B4-BE49-F238E27FC236}">
                  <a16:creationId xmlns:a16="http://schemas.microsoft.com/office/drawing/2014/main" id="{336F5406-3544-4FA5-AE77-24B9C74A973C}"/>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2" name="Group 1">
            <a:extLst>
              <a:ext uri="{FF2B5EF4-FFF2-40B4-BE49-F238E27FC236}">
                <a16:creationId xmlns:a16="http://schemas.microsoft.com/office/drawing/2014/main" id="{C861BC22-42A2-40E7-90CF-104868A95AFA}"/>
              </a:ext>
            </a:extLst>
          </p:cNvPr>
          <p:cNvGrpSpPr/>
          <p:nvPr/>
        </p:nvGrpSpPr>
        <p:grpSpPr>
          <a:xfrm>
            <a:off x="10563132" y="5965407"/>
            <a:ext cx="1324364" cy="529159"/>
            <a:chOff x="10465852" y="5965407"/>
            <a:chExt cx="1324364" cy="529159"/>
          </a:xfrm>
        </p:grpSpPr>
        <p:pic>
          <p:nvPicPr>
            <p:cNvPr id="10" name="Graphic 9" descr="End">
              <a:hlinkClick r:id="rId5" action="ppaction://hlinksldjump"/>
              <a:extLst>
                <a:ext uri="{FF2B5EF4-FFF2-40B4-BE49-F238E27FC236}">
                  <a16:creationId xmlns:a16="http://schemas.microsoft.com/office/drawing/2014/main" id="{10ECAF69-CEEF-4A0B-8867-D0C87A2AB2F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65852" y="5965407"/>
              <a:ext cx="529159" cy="529159"/>
            </a:xfrm>
            <a:prstGeom prst="rect">
              <a:avLst/>
            </a:prstGeom>
          </p:spPr>
        </p:pic>
        <p:sp>
          <p:nvSpPr>
            <p:cNvPr id="11" name="TextBox 10">
              <a:hlinkClick r:id="rId5" action="ppaction://hlinksldjump"/>
              <a:extLst>
                <a:ext uri="{FF2B5EF4-FFF2-40B4-BE49-F238E27FC236}">
                  <a16:creationId xmlns:a16="http://schemas.microsoft.com/office/drawing/2014/main" id="{0867A593-39E2-4175-9AEF-C7924D28FE18}"/>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sp>
        <p:nvSpPr>
          <p:cNvPr id="14" name="Rectangle 13">
            <a:extLst>
              <a:ext uri="{FF2B5EF4-FFF2-40B4-BE49-F238E27FC236}">
                <a16:creationId xmlns:a16="http://schemas.microsoft.com/office/drawing/2014/main" id="{4E8440A4-C77D-4D3A-83EB-8FE9D6BA28B7}"/>
              </a:ext>
            </a:extLst>
          </p:cNvPr>
          <p:cNvSpPr/>
          <p:nvPr/>
        </p:nvSpPr>
        <p:spPr>
          <a:xfrm>
            <a:off x="8590327" y="5657925"/>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grpSp>
        <p:nvGrpSpPr>
          <p:cNvPr id="16" name="Group 15">
            <a:extLst>
              <a:ext uri="{FF2B5EF4-FFF2-40B4-BE49-F238E27FC236}">
                <a16:creationId xmlns:a16="http://schemas.microsoft.com/office/drawing/2014/main" id="{5D20C013-8EAF-4A44-A674-F9A5AF025811}"/>
              </a:ext>
            </a:extLst>
          </p:cNvPr>
          <p:cNvGrpSpPr/>
          <p:nvPr/>
        </p:nvGrpSpPr>
        <p:grpSpPr>
          <a:xfrm>
            <a:off x="8615354" y="5976803"/>
            <a:ext cx="1014621" cy="498225"/>
            <a:chOff x="8634810" y="5976803"/>
            <a:chExt cx="1014621" cy="498225"/>
          </a:xfrm>
        </p:grpSpPr>
        <p:pic>
          <p:nvPicPr>
            <p:cNvPr id="17" name="Graphic 16" descr="Drama">
              <a:hlinkClick r:id="rId8" action="ppaction://hlinksldjump"/>
              <a:extLst>
                <a:ext uri="{FF2B5EF4-FFF2-40B4-BE49-F238E27FC236}">
                  <a16:creationId xmlns:a16="http://schemas.microsoft.com/office/drawing/2014/main" id="{328AF136-A1BF-4D01-990C-AC9542BDFE9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634810" y="5976803"/>
              <a:ext cx="498225" cy="498225"/>
            </a:xfrm>
            <a:prstGeom prst="rect">
              <a:avLst/>
            </a:prstGeom>
          </p:spPr>
        </p:pic>
        <p:sp>
          <p:nvSpPr>
            <p:cNvPr id="18" name="TextBox 17">
              <a:hlinkClick r:id="rId8" action="ppaction://hlinksldjump"/>
              <a:extLst>
                <a:ext uri="{FF2B5EF4-FFF2-40B4-BE49-F238E27FC236}">
                  <a16:creationId xmlns:a16="http://schemas.microsoft.com/office/drawing/2014/main" id="{56A9B3B3-C71F-452B-B5BB-4394FF0F573B}"/>
                </a:ext>
              </a:extLst>
            </p:cNvPr>
            <p:cNvSpPr txBox="1"/>
            <p:nvPr/>
          </p:nvSpPr>
          <p:spPr>
            <a:xfrm>
              <a:off x="8880708" y="6181397"/>
              <a:ext cx="768723" cy="276999"/>
            </a:xfrm>
            <a:prstGeom prst="rect">
              <a:avLst/>
            </a:prstGeom>
            <a:noFill/>
          </p:spPr>
          <p:txBody>
            <a:bodyPr wrap="square" rtlCol="0">
              <a:spAutoFit/>
            </a:bodyPr>
            <a:lstStyle/>
            <a:p>
              <a:r>
                <a:rPr lang="en-GB" sz="1200" b="1">
                  <a:latin typeface="Tw Cen MT" panose="020B0602020104020603" pitchFamily="34" charset="0"/>
                </a:rPr>
                <a:t>Act it out</a:t>
              </a:r>
            </a:p>
          </p:txBody>
        </p:sp>
      </p:grpSp>
      <p:grpSp>
        <p:nvGrpSpPr>
          <p:cNvPr id="20" name="Group 19">
            <a:extLst>
              <a:ext uri="{FF2B5EF4-FFF2-40B4-BE49-F238E27FC236}">
                <a16:creationId xmlns:a16="http://schemas.microsoft.com/office/drawing/2014/main" id="{8F8C5EA6-5ACF-440D-B24A-E5F52C619EB0}"/>
              </a:ext>
            </a:extLst>
          </p:cNvPr>
          <p:cNvGrpSpPr/>
          <p:nvPr/>
        </p:nvGrpSpPr>
        <p:grpSpPr>
          <a:xfrm>
            <a:off x="5508048" y="5829973"/>
            <a:ext cx="2993994" cy="693301"/>
            <a:chOff x="5025990" y="5597053"/>
            <a:chExt cx="3930636" cy="910194"/>
          </a:xfrm>
        </p:grpSpPr>
        <p:sp>
          <p:nvSpPr>
            <p:cNvPr id="21" name="Rectangle 20">
              <a:hlinkClick r:id="rId11" action="ppaction://hlinksldjump"/>
              <a:extLst>
                <a:ext uri="{FF2B5EF4-FFF2-40B4-BE49-F238E27FC236}">
                  <a16:creationId xmlns:a16="http://schemas.microsoft.com/office/drawing/2014/main" id="{FC5BB048-3C22-4761-B744-88D9D7E73E90}"/>
                </a:ext>
              </a:extLst>
            </p:cNvPr>
            <p:cNvSpPr/>
            <p:nvPr/>
          </p:nvSpPr>
          <p:spPr>
            <a:xfrm>
              <a:off x="5025990" y="5597053"/>
              <a:ext cx="1217365" cy="897513"/>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r>
                <a:rPr lang="en-GB" sz="12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A</a:t>
              </a:r>
              <a:endParaRPr lang="en-GB" sz="3500" b="1">
                <a:solidFill>
                  <a:schemeClr val="bg1"/>
                </a:solidFill>
                <a:latin typeface="Tw Cen MT" panose="020B0602020104020603" pitchFamily="34" charset="0"/>
              </a:endParaRPr>
            </a:p>
          </p:txBody>
        </p:sp>
        <p:sp>
          <p:nvSpPr>
            <p:cNvPr id="22" name="Rectangle 21">
              <a:hlinkClick r:id="rId5" action="ppaction://hlinksldjump"/>
              <a:extLst>
                <a:ext uri="{FF2B5EF4-FFF2-40B4-BE49-F238E27FC236}">
                  <a16:creationId xmlns:a16="http://schemas.microsoft.com/office/drawing/2014/main" id="{5A8F5E34-0937-463D-9779-520587AEAB22}"/>
                </a:ext>
              </a:extLst>
            </p:cNvPr>
            <p:cNvSpPr/>
            <p:nvPr/>
          </p:nvSpPr>
          <p:spPr>
            <a:xfrm>
              <a:off x="6382625" y="5597053"/>
              <a:ext cx="1217365" cy="897513"/>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4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C</a:t>
              </a:r>
              <a:endParaRPr lang="en-GB" sz="3500" b="1">
                <a:solidFill>
                  <a:schemeClr val="bg1"/>
                </a:solidFill>
                <a:latin typeface="Tw Cen MT" panose="020B0602020104020603" pitchFamily="34" charset="0"/>
              </a:endParaRPr>
            </a:p>
          </p:txBody>
        </p:sp>
        <p:sp>
          <p:nvSpPr>
            <p:cNvPr id="23" name="Rectangle 22">
              <a:hlinkClick r:id="rId12" action="ppaction://hlinksldjump"/>
              <a:extLst>
                <a:ext uri="{FF2B5EF4-FFF2-40B4-BE49-F238E27FC236}">
                  <a16:creationId xmlns:a16="http://schemas.microsoft.com/office/drawing/2014/main" id="{74F5516B-DB7A-4006-BE1E-B91F7A45CB93}"/>
                </a:ext>
              </a:extLst>
            </p:cNvPr>
            <p:cNvSpPr/>
            <p:nvPr/>
          </p:nvSpPr>
          <p:spPr>
            <a:xfrm>
              <a:off x="7739260" y="5609733"/>
              <a:ext cx="1217366" cy="897514"/>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2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D</a:t>
              </a:r>
              <a:endParaRPr lang="en-GB" sz="3500" b="1">
                <a:solidFill>
                  <a:schemeClr val="bg1"/>
                </a:solidFill>
                <a:latin typeface="Tw Cen MT" panose="020B0602020104020603" pitchFamily="34" charset="0"/>
              </a:endParaRPr>
            </a:p>
          </p:txBody>
        </p:sp>
      </p:grpSp>
      <p:pic>
        <p:nvPicPr>
          <p:cNvPr id="7" name="Graphic 6" descr="Drama">
            <a:extLst>
              <a:ext uri="{FF2B5EF4-FFF2-40B4-BE49-F238E27FC236}">
                <a16:creationId xmlns:a16="http://schemas.microsoft.com/office/drawing/2014/main" id="{E3F495A7-CE67-557A-61EF-2CE6295BEB6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602228" y="260449"/>
            <a:ext cx="914400" cy="914400"/>
          </a:xfrm>
          <a:prstGeom prst="rect">
            <a:avLst/>
          </a:prstGeom>
        </p:spPr>
      </p:pic>
      <p:grpSp>
        <p:nvGrpSpPr>
          <p:cNvPr id="8" name="Group 7">
            <a:extLst>
              <a:ext uri="{FF2B5EF4-FFF2-40B4-BE49-F238E27FC236}">
                <a16:creationId xmlns:a16="http://schemas.microsoft.com/office/drawing/2014/main" id="{B0A29BD6-14A9-A452-E747-6FBE23932933}"/>
              </a:ext>
            </a:extLst>
          </p:cNvPr>
          <p:cNvGrpSpPr/>
          <p:nvPr/>
        </p:nvGrpSpPr>
        <p:grpSpPr>
          <a:xfrm>
            <a:off x="5049079" y="62352"/>
            <a:ext cx="5874016" cy="595652"/>
            <a:chOff x="6553537" y="594155"/>
            <a:chExt cx="5240897" cy="595652"/>
          </a:xfrm>
        </p:grpSpPr>
        <p:pic>
          <p:nvPicPr>
            <p:cNvPr id="15" name="Picture 14">
              <a:extLst>
                <a:ext uri="{FF2B5EF4-FFF2-40B4-BE49-F238E27FC236}">
                  <a16:creationId xmlns:a16="http://schemas.microsoft.com/office/drawing/2014/main" id="{7605D4A4-4DA1-D3E4-90B0-3D6751F675F6}"/>
                </a:ext>
              </a:extLst>
            </p:cNvPr>
            <p:cNvPicPr>
              <a:picLocks noChangeAspect="1"/>
            </p:cNvPicPr>
            <p:nvPr/>
          </p:nvPicPr>
          <p:blipFill>
            <a:blip r:embed="rId13"/>
            <a:stretch>
              <a:fillRect/>
            </a:stretch>
          </p:blipFill>
          <p:spPr>
            <a:xfrm>
              <a:off x="6553537" y="595093"/>
              <a:ext cx="2431438" cy="594714"/>
            </a:xfrm>
            <a:prstGeom prst="rect">
              <a:avLst/>
            </a:prstGeom>
          </p:spPr>
        </p:pic>
        <p:pic>
          <p:nvPicPr>
            <p:cNvPr id="24" name="Picture 23">
              <a:extLst>
                <a:ext uri="{FF2B5EF4-FFF2-40B4-BE49-F238E27FC236}">
                  <a16:creationId xmlns:a16="http://schemas.microsoft.com/office/drawing/2014/main" id="{4949BCF9-3AE8-D7FF-F9D7-DA0D081654F0}"/>
                </a:ext>
              </a:extLst>
            </p:cNvPr>
            <p:cNvPicPr>
              <a:picLocks noChangeAspect="1"/>
            </p:cNvPicPr>
            <p:nvPr/>
          </p:nvPicPr>
          <p:blipFill>
            <a:blip r:embed="rId14"/>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3282068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D603A9F-356A-4E7E-B165-C3235C4FB317}"/>
              </a:ext>
            </a:extLst>
          </p:cNvPr>
          <p:cNvSpPr/>
          <p:nvPr/>
        </p:nvSpPr>
        <p:spPr>
          <a:xfrm>
            <a:off x="8580599" y="5928559"/>
            <a:ext cx="3216667"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AF88B313-E2AA-43D0-BEEC-738A16403FD0}"/>
              </a:ext>
            </a:extLst>
          </p:cNvPr>
          <p:cNvSpPr/>
          <p:nvPr/>
        </p:nvSpPr>
        <p:spPr>
          <a:xfrm>
            <a:off x="397564" y="1377541"/>
            <a:ext cx="11396874" cy="4541996"/>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t" anchorCtr="0" compatLnSpc="1">
            <a:prstTxWarp prst="textNoShape">
              <a:avLst/>
            </a:prstTxWarp>
          </a:bodyPr>
          <a:lstStyle/>
          <a:p>
            <a:pPr>
              <a:spcAft>
                <a:spcPts val="600"/>
              </a:spcAft>
            </a:pPr>
            <a:r>
              <a:rPr lang="en-GB" sz="3600" b="1" dirty="0">
                <a:solidFill>
                  <a:schemeClr val="bg1"/>
                </a:solidFill>
                <a:latin typeface="Tw Cen MT" panose="020B0602020104020603" pitchFamily="34" charset="0"/>
              </a:rPr>
              <a:t>Cox family </a:t>
            </a:r>
            <a:r>
              <a:rPr lang="en-GB" sz="1600" b="1" dirty="0">
                <a:solidFill>
                  <a:schemeClr val="bg1"/>
                </a:solidFill>
                <a:latin typeface="Tw Cen MT" panose="020B0602020104020603" pitchFamily="34" charset="0"/>
              </a:rPr>
              <a:t>Mum (Cal) aged 38, Dad (Chris) aged 36, Ella aged six and Oli aged two</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Home is a spacious two bedroomed flat that is always immaculate.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has physical and mental health needs. Dad is her main carer and works full time.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Health visitor reports that on the last two visits, she saw Oli and Ella with Dad who explained that Mum was in bed unwell. Healthwise, all seemed well with both children although Ella seemed a little on edge on both occasions.</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Ella has mentioned to her teachers that Mum and Dad sometimes argue at home, and she worries about this.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There have been multiple occasions when Ella and Oli have not been brought to health appointments.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has missed many of her health appointments, some of which have been cancelled by Dad.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puts herself down quite a lot. Since losing her mother whom she was very close to about five years ago, she says that she has lost contact with family and friends and often feels isolated.</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has mentioned that Dad likes things at home to be neat and orderly.  She states that he earns the money for the family and creatively manages the budgets, for example, by keeping food locked away - she says she likes to snack and often gets carried away. She says that she is very lucky to have him and that he sometimes reminds her that she would probably not cope without him around. </a:t>
            </a:r>
          </a:p>
        </p:txBody>
      </p:sp>
      <p:sp>
        <p:nvSpPr>
          <p:cNvPr id="7" name="TextBox 6">
            <a:extLst>
              <a:ext uri="{FF2B5EF4-FFF2-40B4-BE49-F238E27FC236}">
                <a16:creationId xmlns:a16="http://schemas.microsoft.com/office/drawing/2014/main" id="{584C0A55-25CA-4626-8D88-66EBB9113B98}"/>
              </a:ext>
            </a:extLst>
          </p:cNvPr>
          <p:cNvSpPr txBox="1"/>
          <p:nvPr/>
        </p:nvSpPr>
        <p:spPr>
          <a:xfrm>
            <a:off x="397564" y="551173"/>
            <a:ext cx="11657416" cy="630942"/>
          </a:xfrm>
          <a:prstGeom prst="rect">
            <a:avLst/>
          </a:prstGeom>
          <a:noFill/>
        </p:spPr>
        <p:txBody>
          <a:bodyPr wrap="square" rtlCol="0">
            <a:spAutoFit/>
          </a:bodyPr>
          <a:lstStyle/>
          <a:p>
            <a:r>
              <a:rPr lang="en-GB" sz="3500" b="1">
                <a:latin typeface="Tw Cen MT" panose="020B0602020104020603" pitchFamily="34" charset="0"/>
              </a:rPr>
              <a:t>ACT OUT this scenario </a:t>
            </a:r>
            <a:r>
              <a:rPr lang="en-GB" sz="3500">
                <a:latin typeface="Tw Cen MT" panose="020B0602020104020603" pitchFamily="34" charset="0"/>
              </a:rPr>
              <a:t>– what questions would you ask?  </a:t>
            </a:r>
          </a:p>
        </p:txBody>
      </p:sp>
      <p:grpSp>
        <p:nvGrpSpPr>
          <p:cNvPr id="9" name="Group 8">
            <a:extLst>
              <a:ext uri="{FF2B5EF4-FFF2-40B4-BE49-F238E27FC236}">
                <a16:creationId xmlns:a16="http://schemas.microsoft.com/office/drawing/2014/main" id="{D24746AE-EFE6-4337-8642-4A14068D34B9}"/>
              </a:ext>
            </a:extLst>
          </p:cNvPr>
          <p:cNvGrpSpPr/>
          <p:nvPr/>
        </p:nvGrpSpPr>
        <p:grpSpPr>
          <a:xfrm>
            <a:off x="9627844" y="5965407"/>
            <a:ext cx="1140786" cy="529159"/>
            <a:chOff x="3309282" y="5965407"/>
            <a:chExt cx="1140786" cy="529159"/>
          </a:xfrm>
        </p:grpSpPr>
        <p:pic>
          <p:nvPicPr>
            <p:cNvPr id="12" name="Graphic 11" descr="Home">
              <a:hlinkClick r:id="rId2" action="ppaction://hlinksldjump"/>
              <a:extLst>
                <a:ext uri="{FF2B5EF4-FFF2-40B4-BE49-F238E27FC236}">
                  <a16:creationId xmlns:a16="http://schemas.microsoft.com/office/drawing/2014/main" id="{228CAEFF-E5FF-422C-8ACF-6692AB6E1B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09282" y="5965407"/>
              <a:ext cx="529159" cy="529159"/>
            </a:xfrm>
            <a:prstGeom prst="rect">
              <a:avLst/>
            </a:prstGeom>
          </p:spPr>
        </p:pic>
        <p:sp>
          <p:nvSpPr>
            <p:cNvPr id="13" name="TextBox 12">
              <a:hlinkClick r:id="rId2" action="ppaction://hlinksldjump"/>
              <a:extLst>
                <a:ext uri="{FF2B5EF4-FFF2-40B4-BE49-F238E27FC236}">
                  <a16:creationId xmlns:a16="http://schemas.microsoft.com/office/drawing/2014/main" id="{749158B4-35C6-42D5-82C2-88CAEEEC6C3E}"/>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2" name="Group 1">
            <a:extLst>
              <a:ext uri="{FF2B5EF4-FFF2-40B4-BE49-F238E27FC236}">
                <a16:creationId xmlns:a16="http://schemas.microsoft.com/office/drawing/2014/main" id="{CB89F1E8-7F07-4598-AB41-15DB0C612B8A}"/>
              </a:ext>
            </a:extLst>
          </p:cNvPr>
          <p:cNvGrpSpPr/>
          <p:nvPr/>
        </p:nvGrpSpPr>
        <p:grpSpPr>
          <a:xfrm>
            <a:off x="10582588" y="5965407"/>
            <a:ext cx="1324364" cy="529159"/>
            <a:chOff x="10465852" y="5965407"/>
            <a:chExt cx="1324364" cy="529159"/>
          </a:xfrm>
        </p:grpSpPr>
        <p:pic>
          <p:nvPicPr>
            <p:cNvPr id="10" name="Graphic 9" descr="End">
              <a:hlinkClick r:id="rId5" action="ppaction://hlinksldjump"/>
              <a:extLst>
                <a:ext uri="{FF2B5EF4-FFF2-40B4-BE49-F238E27FC236}">
                  <a16:creationId xmlns:a16="http://schemas.microsoft.com/office/drawing/2014/main" id="{7AFED3AA-13AF-449A-B9D6-A1A03DB446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65852" y="5965407"/>
              <a:ext cx="529159" cy="529159"/>
            </a:xfrm>
            <a:prstGeom prst="rect">
              <a:avLst/>
            </a:prstGeom>
          </p:spPr>
        </p:pic>
        <p:sp>
          <p:nvSpPr>
            <p:cNvPr id="11" name="TextBox 10">
              <a:hlinkClick r:id="rId5" action="ppaction://hlinksldjump"/>
              <a:extLst>
                <a:ext uri="{FF2B5EF4-FFF2-40B4-BE49-F238E27FC236}">
                  <a16:creationId xmlns:a16="http://schemas.microsoft.com/office/drawing/2014/main" id="{9403C223-4E6D-455D-8862-459C123CC75B}"/>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sp>
        <p:nvSpPr>
          <p:cNvPr id="14" name="Rectangle 13">
            <a:extLst>
              <a:ext uri="{FF2B5EF4-FFF2-40B4-BE49-F238E27FC236}">
                <a16:creationId xmlns:a16="http://schemas.microsoft.com/office/drawing/2014/main" id="{D42C94C2-5706-4020-B4C7-DE96DCB88F70}"/>
              </a:ext>
            </a:extLst>
          </p:cNvPr>
          <p:cNvSpPr/>
          <p:nvPr/>
        </p:nvSpPr>
        <p:spPr>
          <a:xfrm>
            <a:off x="8580164" y="5647745"/>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pic>
        <p:nvPicPr>
          <p:cNvPr id="15" name="Picture 14">
            <a:hlinkClick r:id="rId8"/>
            <a:extLst>
              <a:ext uri="{FF2B5EF4-FFF2-40B4-BE49-F238E27FC236}">
                <a16:creationId xmlns:a16="http://schemas.microsoft.com/office/drawing/2014/main" id="{4070C62F-FDBA-4BE5-8161-96AFD724D002}"/>
              </a:ext>
            </a:extLst>
          </p:cNvPr>
          <p:cNvPicPr>
            <a:picLocks noChangeAspect="1"/>
          </p:cNvPicPr>
          <p:nvPr/>
        </p:nvPicPr>
        <p:blipFill>
          <a:blip r:embed="rId9">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35858" y="6111950"/>
            <a:ext cx="1076726" cy="544202"/>
          </a:xfrm>
          <a:prstGeom prst="rect">
            <a:avLst/>
          </a:prstGeom>
        </p:spPr>
      </p:pic>
      <p:grpSp>
        <p:nvGrpSpPr>
          <p:cNvPr id="16" name="Group 15">
            <a:extLst>
              <a:ext uri="{FF2B5EF4-FFF2-40B4-BE49-F238E27FC236}">
                <a16:creationId xmlns:a16="http://schemas.microsoft.com/office/drawing/2014/main" id="{452E8818-2472-4B4E-8469-E87F0653B091}"/>
              </a:ext>
            </a:extLst>
          </p:cNvPr>
          <p:cNvGrpSpPr/>
          <p:nvPr/>
        </p:nvGrpSpPr>
        <p:grpSpPr>
          <a:xfrm>
            <a:off x="8634810" y="5976803"/>
            <a:ext cx="1014621" cy="498225"/>
            <a:chOff x="8634810" y="5976803"/>
            <a:chExt cx="1014621" cy="498225"/>
          </a:xfrm>
        </p:grpSpPr>
        <p:pic>
          <p:nvPicPr>
            <p:cNvPr id="17" name="Graphic 16" descr="Drama">
              <a:hlinkClick r:id="rId10" action="ppaction://hlinksldjump"/>
              <a:extLst>
                <a:ext uri="{FF2B5EF4-FFF2-40B4-BE49-F238E27FC236}">
                  <a16:creationId xmlns:a16="http://schemas.microsoft.com/office/drawing/2014/main" id="{4309C62E-745B-4DC2-A37C-D385D05D512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634810" y="5976803"/>
              <a:ext cx="498225" cy="498225"/>
            </a:xfrm>
            <a:prstGeom prst="rect">
              <a:avLst/>
            </a:prstGeom>
          </p:spPr>
        </p:pic>
        <p:sp>
          <p:nvSpPr>
            <p:cNvPr id="18" name="TextBox 17">
              <a:hlinkClick r:id="rId10" action="ppaction://hlinksldjump"/>
              <a:extLst>
                <a:ext uri="{FF2B5EF4-FFF2-40B4-BE49-F238E27FC236}">
                  <a16:creationId xmlns:a16="http://schemas.microsoft.com/office/drawing/2014/main" id="{B9DD8D63-7992-4C8F-8EE4-BAD782F4A18C}"/>
                </a:ext>
              </a:extLst>
            </p:cNvPr>
            <p:cNvSpPr txBox="1"/>
            <p:nvPr/>
          </p:nvSpPr>
          <p:spPr>
            <a:xfrm>
              <a:off x="8880708" y="6181397"/>
              <a:ext cx="768723" cy="276999"/>
            </a:xfrm>
            <a:prstGeom prst="rect">
              <a:avLst/>
            </a:prstGeom>
            <a:noFill/>
          </p:spPr>
          <p:txBody>
            <a:bodyPr wrap="square" rtlCol="0">
              <a:spAutoFit/>
            </a:bodyPr>
            <a:lstStyle/>
            <a:p>
              <a:r>
                <a:rPr lang="en-GB" sz="1200" b="1">
                  <a:latin typeface="Tw Cen MT" panose="020B0602020104020603" pitchFamily="34" charset="0"/>
                </a:rPr>
                <a:t>Act it out</a:t>
              </a:r>
            </a:p>
          </p:txBody>
        </p:sp>
      </p:grpSp>
      <p:grpSp>
        <p:nvGrpSpPr>
          <p:cNvPr id="20" name="Group 19">
            <a:extLst>
              <a:ext uri="{FF2B5EF4-FFF2-40B4-BE49-F238E27FC236}">
                <a16:creationId xmlns:a16="http://schemas.microsoft.com/office/drawing/2014/main" id="{3547BAFB-1519-467E-A48D-4EE9387A89B3}"/>
              </a:ext>
            </a:extLst>
          </p:cNvPr>
          <p:cNvGrpSpPr/>
          <p:nvPr/>
        </p:nvGrpSpPr>
        <p:grpSpPr>
          <a:xfrm>
            <a:off x="5508048" y="5829973"/>
            <a:ext cx="2993994" cy="693301"/>
            <a:chOff x="5025990" y="5597053"/>
            <a:chExt cx="3930636" cy="910194"/>
          </a:xfrm>
        </p:grpSpPr>
        <p:sp>
          <p:nvSpPr>
            <p:cNvPr id="21" name="Rectangle 20">
              <a:hlinkClick r:id="rId13" action="ppaction://hlinksldjump"/>
              <a:extLst>
                <a:ext uri="{FF2B5EF4-FFF2-40B4-BE49-F238E27FC236}">
                  <a16:creationId xmlns:a16="http://schemas.microsoft.com/office/drawing/2014/main" id="{B506A1A8-C015-4B61-83B2-A71DD6DB751A}"/>
                </a:ext>
              </a:extLst>
            </p:cNvPr>
            <p:cNvSpPr/>
            <p:nvPr/>
          </p:nvSpPr>
          <p:spPr>
            <a:xfrm>
              <a:off x="5025990" y="5597053"/>
              <a:ext cx="1217365" cy="897513"/>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r>
                <a:rPr lang="en-GB" sz="12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A</a:t>
              </a:r>
              <a:endParaRPr lang="en-GB" sz="3500" b="1">
                <a:solidFill>
                  <a:schemeClr val="bg1"/>
                </a:solidFill>
                <a:latin typeface="Tw Cen MT" panose="020B0602020104020603" pitchFamily="34" charset="0"/>
              </a:endParaRPr>
            </a:p>
          </p:txBody>
        </p:sp>
        <p:sp>
          <p:nvSpPr>
            <p:cNvPr id="22" name="Rectangle 21">
              <a:hlinkClick r:id="rId14" action="ppaction://hlinksldjump"/>
              <a:extLst>
                <a:ext uri="{FF2B5EF4-FFF2-40B4-BE49-F238E27FC236}">
                  <a16:creationId xmlns:a16="http://schemas.microsoft.com/office/drawing/2014/main" id="{2E427F47-2D52-407C-B1CE-B0A814E63C40}"/>
                </a:ext>
              </a:extLst>
            </p:cNvPr>
            <p:cNvSpPr/>
            <p:nvPr/>
          </p:nvSpPr>
          <p:spPr>
            <a:xfrm>
              <a:off x="6382625" y="5597053"/>
              <a:ext cx="1217365" cy="897513"/>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4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B</a:t>
              </a:r>
              <a:endParaRPr lang="en-GB" sz="3500" b="1">
                <a:solidFill>
                  <a:schemeClr val="bg1"/>
                </a:solidFill>
                <a:latin typeface="Tw Cen MT" panose="020B0602020104020603" pitchFamily="34" charset="0"/>
              </a:endParaRPr>
            </a:p>
          </p:txBody>
        </p:sp>
        <p:sp>
          <p:nvSpPr>
            <p:cNvPr id="23" name="Rectangle 22">
              <a:hlinkClick r:id="rId5" action="ppaction://hlinksldjump"/>
              <a:extLst>
                <a:ext uri="{FF2B5EF4-FFF2-40B4-BE49-F238E27FC236}">
                  <a16:creationId xmlns:a16="http://schemas.microsoft.com/office/drawing/2014/main" id="{929D5A6A-15F4-4751-B792-1E3393607991}"/>
                </a:ext>
              </a:extLst>
            </p:cNvPr>
            <p:cNvSpPr/>
            <p:nvPr/>
          </p:nvSpPr>
          <p:spPr>
            <a:xfrm>
              <a:off x="7739260" y="5609733"/>
              <a:ext cx="1217366" cy="897514"/>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2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D</a:t>
              </a:r>
              <a:endParaRPr lang="en-GB" sz="3500" b="1">
                <a:solidFill>
                  <a:schemeClr val="bg1"/>
                </a:solidFill>
                <a:latin typeface="Tw Cen MT" panose="020B0602020104020603" pitchFamily="34" charset="0"/>
              </a:endParaRPr>
            </a:p>
          </p:txBody>
        </p:sp>
      </p:grpSp>
      <p:pic>
        <p:nvPicPr>
          <p:cNvPr id="6" name="Graphic 5" descr="Drama">
            <a:extLst>
              <a:ext uri="{FF2B5EF4-FFF2-40B4-BE49-F238E27FC236}">
                <a16:creationId xmlns:a16="http://schemas.microsoft.com/office/drawing/2014/main" id="{C5F67370-D9DF-C8D1-09CE-4681084D16A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602228" y="260449"/>
            <a:ext cx="914400" cy="914400"/>
          </a:xfrm>
          <a:prstGeom prst="rect">
            <a:avLst/>
          </a:prstGeom>
        </p:spPr>
      </p:pic>
      <p:grpSp>
        <p:nvGrpSpPr>
          <p:cNvPr id="8" name="Group 7">
            <a:extLst>
              <a:ext uri="{FF2B5EF4-FFF2-40B4-BE49-F238E27FC236}">
                <a16:creationId xmlns:a16="http://schemas.microsoft.com/office/drawing/2014/main" id="{998BB65D-110A-085A-A873-B6A1BE290CFC}"/>
              </a:ext>
            </a:extLst>
          </p:cNvPr>
          <p:cNvGrpSpPr/>
          <p:nvPr/>
        </p:nvGrpSpPr>
        <p:grpSpPr>
          <a:xfrm>
            <a:off x="5049079" y="62352"/>
            <a:ext cx="5874016" cy="595652"/>
            <a:chOff x="6553537" y="594155"/>
            <a:chExt cx="5240897" cy="595652"/>
          </a:xfrm>
        </p:grpSpPr>
        <p:pic>
          <p:nvPicPr>
            <p:cNvPr id="24" name="Picture 23">
              <a:extLst>
                <a:ext uri="{FF2B5EF4-FFF2-40B4-BE49-F238E27FC236}">
                  <a16:creationId xmlns:a16="http://schemas.microsoft.com/office/drawing/2014/main" id="{B9B4DEC9-5DE0-502F-D898-A924D4C0F866}"/>
                </a:ext>
              </a:extLst>
            </p:cNvPr>
            <p:cNvPicPr>
              <a:picLocks noChangeAspect="1"/>
            </p:cNvPicPr>
            <p:nvPr/>
          </p:nvPicPr>
          <p:blipFill>
            <a:blip r:embed="rId15"/>
            <a:stretch>
              <a:fillRect/>
            </a:stretch>
          </p:blipFill>
          <p:spPr>
            <a:xfrm>
              <a:off x="6553537" y="595093"/>
              <a:ext cx="2431438" cy="594714"/>
            </a:xfrm>
            <a:prstGeom prst="rect">
              <a:avLst/>
            </a:prstGeom>
          </p:spPr>
        </p:pic>
        <p:pic>
          <p:nvPicPr>
            <p:cNvPr id="25" name="Picture 24">
              <a:extLst>
                <a:ext uri="{FF2B5EF4-FFF2-40B4-BE49-F238E27FC236}">
                  <a16:creationId xmlns:a16="http://schemas.microsoft.com/office/drawing/2014/main" id="{7CDB4C36-CDD1-A671-FB55-DB6872CBAF73}"/>
                </a:ext>
              </a:extLst>
            </p:cNvPr>
            <p:cNvPicPr>
              <a:picLocks noChangeAspect="1"/>
            </p:cNvPicPr>
            <p:nvPr/>
          </p:nvPicPr>
          <p:blipFill>
            <a:blip r:embed="rId16"/>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323679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7705C6-2395-46F0-910D-E7F6F47387C1}"/>
              </a:ext>
            </a:extLst>
          </p:cNvPr>
          <p:cNvSpPr txBox="1"/>
          <p:nvPr/>
        </p:nvSpPr>
        <p:spPr>
          <a:xfrm>
            <a:off x="397564" y="551173"/>
            <a:ext cx="11657416" cy="630942"/>
          </a:xfrm>
          <a:prstGeom prst="rect">
            <a:avLst/>
          </a:prstGeom>
          <a:noFill/>
        </p:spPr>
        <p:txBody>
          <a:bodyPr wrap="square" rtlCol="0">
            <a:spAutoFit/>
          </a:bodyPr>
          <a:lstStyle/>
          <a:p>
            <a:r>
              <a:rPr lang="en-GB" sz="3500" b="1">
                <a:latin typeface="Tw Cen MT" panose="020B0602020104020603" pitchFamily="34" charset="0"/>
              </a:rPr>
              <a:t>ACT OUT this scenario </a:t>
            </a:r>
            <a:r>
              <a:rPr lang="en-GB" sz="3500">
                <a:latin typeface="Tw Cen MT" panose="020B0602020104020603" pitchFamily="34" charset="0"/>
              </a:rPr>
              <a:t>– what questions would you ask?  </a:t>
            </a:r>
          </a:p>
        </p:txBody>
      </p:sp>
      <p:sp>
        <p:nvSpPr>
          <p:cNvPr id="38" name="Rectangle 37">
            <a:extLst>
              <a:ext uri="{FF2B5EF4-FFF2-40B4-BE49-F238E27FC236}">
                <a16:creationId xmlns:a16="http://schemas.microsoft.com/office/drawing/2014/main" id="{AF88B313-E2AA-43D0-BEEC-738A16403FD0}"/>
              </a:ext>
            </a:extLst>
          </p:cNvPr>
          <p:cNvSpPr/>
          <p:nvPr/>
        </p:nvSpPr>
        <p:spPr>
          <a:xfrm>
            <a:off x="397564" y="1377541"/>
            <a:ext cx="11396874" cy="4541996"/>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t" anchorCtr="0" compatLnSpc="1">
            <a:prstTxWarp prst="textNoShape">
              <a:avLst/>
            </a:prstTxWarp>
          </a:bodyPr>
          <a:lstStyle/>
          <a:p>
            <a:pPr>
              <a:spcAft>
                <a:spcPts val="600"/>
              </a:spcAft>
            </a:pPr>
            <a:r>
              <a:rPr lang="en-GB" sz="3600" b="1" dirty="0">
                <a:solidFill>
                  <a:schemeClr val="bg1"/>
                </a:solidFill>
                <a:latin typeface="Tw Cen MT" panose="020B0602020104020603" pitchFamily="34" charset="0"/>
              </a:rPr>
              <a:t>Dina </a:t>
            </a:r>
            <a:r>
              <a:rPr lang="en-GB" sz="1600" b="1" dirty="0">
                <a:solidFill>
                  <a:schemeClr val="bg1"/>
                </a:solidFill>
                <a:latin typeface="Tw Cen MT" panose="020B0602020104020603" pitchFamily="34" charset="0"/>
              </a:rPr>
              <a:t>aged four and lives at home with Mum, Uncle and two older brothers aged 10 and 15.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Home is a three-bedroom flat. Dina sleeps in Mum’s room, her brothers share and Uncle sleeps in the box room. This was previously Dina’s room.</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Dina’s father left the family home about a year ago and was physically abusive to Mum and Dina’s brothers. Dina often witnessed this.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Dina was very close to her dad and has expressed that she misses him.</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works long hours to financially support the family.</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has a good support network and her brother (Uncle) moved in about six months ago. He needed somewhere to live after his relationship broke down and he was able to help Mum with childcare while Mum is working. Dina’s two brother were previously helping with this.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School recently noticed bruising around Dina’s thigh when she was changing for PE. When questioned about it she went very quiet and tried to cover it up.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During play time recently, Dina was found touching another girl’s genital area and staff overheard her making sexual references. </a:t>
            </a:r>
          </a:p>
        </p:txBody>
      </p:sp>
      <p:sp>
        <p:nvSpPr>
          <p:cNvPr id="14" name="Rectangle 13">
            <a:extLst>
              <a:ext uri="{FF2B5EF4-FFF2-40B4-BE49-F238E27FC236}">
                <a16:creationId xmlns:a16="http://schemas.microsoft.com/office/drawing/2014/main" id="{CA5CCE6F-15EB-44BE-8695-B60BEB3B33EE}"/>
              </a:ext>
            </a:extLst>
          </p:cNvPr>
          <p:cNvSpPr/>
          <p:nvPr/>
        </p:nvSpPr>
        <p:spPr>
          <a:xfrm>
            <a:off x="3409696" y="5928559"/>
            <a:ext cx="8384737"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 name="Group 14">
            <a:extLst>
              <a:ext uri="{FF2B5EF4-FFF2-40B4-BE49-F238E27FC236}">
                <a16:creationId xmlns:a16="http://schemas.microsoft.com/office/drawing/2014/main" id="{0276AA34-7401-4B34-9CA1-69DB4BB27013}"/>
              </a:ext>
            </a:extLst>
          </p:cNvPr>
          <p:cNvGrpSpPr/>
          <p:nvPr/>
        </p:nvGrpSpPr>
        <p:grpSpPr>
          <a:xfrm>
            <a:off x="10510881" y="5941997"/>
            <a:ext cx="1475094" cy="594716"/>
            <a:chOff x="10510881" y="5941997"/>
            <a:chExt cx="1475094" cy="594716"/>
          </a:xfrm>
        </p:grpSpPr>
        <p:pic>
          <p:nvPicPr>
            <p:cNvPr id="32" name="Graphic 31" descr="Presentation with checklist">
              <a:hlinkClick r:id="rId2" action="ppaction://hlinksldjump"/>
              <a:extLst>
                <a:ext uri="{FF2B5EF4-FFF2-40B4-BE49-F238E27FC236}">
                  <a16:creationId xmlns:a16="http://schemas.microsoft.com/office/drawing/2014/main" id="{11F20821-2E27-4C7D-946D-B59F58748C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10881" y="5941997"/>
              <a:ext cx="594716" cy="594716"/>
            </a:xfrm>
            <a:prstGeom prst="rect">
              <a:avLst/>
            </a:prstGeom>
          </p:spPr>
        </p:pic>
        <p:sp>
          <p:nvSpPr>
            <p:cNvPr id="33" name="TextBox 32">
              <a:hlinkClick r:id="rId2" action="ppaction://hlinksldjump"/>
              <a:extLst>
                <a:ext uri="{FF2B5EF4-FFF2-40B4-BE49-F238E27FC236}">
                  <a16:creationId xmlns:a16="http://schemas.microsoft.com/office/drawing/2014/main" id="{653FA949-DBAD-4CEE-B290-FB2681116B39}"/>
                </a:ext>
              </a:extLst>
            </p:cNvPr>
            <p:cNvSpPr txBox="1"/>
            <p:nvPr/>
          </p:nvSpPr>
          <p:spPr>
            <a:xfrm>
              <a:off x="10995344" y="5988024"/>
              <a:ext cx="990631" cy="461665"/>
            </a:xfrm>
            <a:prstGeom prst="rect">
              <a:avLst/>
            </a:prstGeom>
            <a:noFill/>
          </p:spPr>
          <p:txBody>
            <a:bodyPr wrap="square" rtlCol="0">
              <a:spAutoFit/>
            </a:bodyPr>
            <a:lstStyle/>
            <a:p>
              <a:r>
                <a:rPr lang="en-GB" sz="1200" b="1">
                  <a:latin typeface="Tw Cen MT" panose="020B0602020104020603" pitchFamily="34" charset="0"/>
                </a:rPr>
                <a:t>Action for you</a:t>
              </a:r>
            </a:p>
          </p:txBody>
        </p:sp>
      </p:grpSp>
      <p:grpSp>
        <p:nvGrpSpPr>
          <p:cNvPr id="16" name="Group 15">
            <a:extLst>
              <a:ext uri="{FF2B5EF4-FFF2-40B4-BE49-F238E27FC236}">
                <a16:creationId xmlns:a16="http://schemas.microsoft.com/office/drawing/2014/main" id="{A2A78035-4745-4FA5-BA00-4E1256B64F05}"/>
              </a:ext>
            </a:extLst>
          </p:cNvPr>
          <p:cNvGrpSpPr/>
          <p:nvPr/>
        </p:nvGrpSpPr>
        <p:grpSpPr>
          <a:xfrm>
            <a:off x="3444113" y="5953211"/>
            <a:ext cx="1140786" cy="529159"/>
            <a:chOff x="3309282" y="5965407"/>
            <a:chExt cx="1140786" cy="529159"/>
          </a:xfrm>
        </p:grpSpPr>
        <p:pic>
          <p:nvPicPr>
            <p:cNvPr id="30" name="Graphic 29" descr="Home">
              <a:hlinkClick r:id="rId5" action="ppaction://hlinksldjump"/>
              <a:extLst>
                <a:ext uri="{FF2B5EF4-FFF2-40B4-BE49-F238E27FC236}">
                  <a16:creationId xmlns:a16="http://schemas.microsoft.com/office/drawing/2014/main" id="{38C6E5E1-9B9B-4BD2-8AC4-8341924FD28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09282" y="5965407"/>
              <a:ext cx="529159" cy="529159"/>
            </a:xfrm>
            <a:prstGeom prst="rect">
              <a:avLst/>
            </a:prstGeom>
          </p:spPr>
        </p:pic>
        <p:sp>
          <p:nvSpPr>
            <p:cNvPr id="31" name="TextBox 30">
              <a:hlinkClick r:id="rId5" action="ppaction://hlinksldjump"/>
              <a:extLst>
                <a:ext uri="{FF2B5EF4-FFF2-40B4-BE49-F238E27FC236}">
                  <a16:creationId xmlns:a16="http://schemas.microsoft.com/office/drawing/2014/main" id="{8628B2F4-D570-433C-9969-291EF24A6E78}"/>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17" name="Group 16">
            <a:extLst>
              <a:ext uri="{FF2B5EF4-FFF2-40B4-BE49-F238E27FC236}">
                <a16:creationId xmlns:a16="http://schemas.microsoft.com/office/drawing/2014/main" id="{4EC85335-7E63-4710-82BA-249392445D73}"/>
              </a:ext>
            </a:extLst>
          </p:cNvPr>
          <p:cNvGrpSpPr/>
          <p:nvPr/>
        </p:nvGrpSpPr>
        <p:grpSpPr>
          <a:xfrm>
            <a:off x="4494284" y="5906178"/>
            <a:ext cx="1540027" cy="646331"/>
            <a:chOff x="2997727" y="5876943"/>
            <a:chExt cx="1540027" cy="646331"/>
          </a:xfrm>
        </p:grpSpPr>
        <p:pic>
          <p:nvPicPr>
            <p:cNvPr id="28" name="Graphic 27" descr="Help">
              <a:hlinkClick r:id="rId8" action="ppaction://hlinksldjump"/>
              <a:extLst>
                <a:ext uri="{FF2B5EF4-FFF2-40B4-BE49-F238E27FC236}">
                  <a16:creationId xmlns:a16="http://schemas.microsoft.com/office/drawing/2014/main" id="{8B4F8847-8377-401E-945B-3915A26CD3E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97727" y="5955249"/>
              <a:ext cx="524753" cy="524753"/>
            </a:xfrm>
            <a:prstGeom prst="rect">
              <a:avLst/>
            </a:prstGeom>
          </p:spPr>
        </p:pic>
        <p:sp>
          <p:nvSpPr>
            <p:cNvPr id="29" name="TextBox 28">
              <a:hlinkClick r:id="rId8" action="ppaction://hlinksldjump"/>
              <a:extLst>
                <a:ext uri="{FF2B5EF4-FFF2-40B4-BE49-F238E27FC236}">
                  <a16:creationId xmlns:a16="http://schemas.microsoft.com/office/drawing/2014/main" id="{C6C3AFF4-DDB3-407F-932A-392D1322CFD5}"/>
                </a:ext>
              </a:extLst>
            </p:cNvPr>
            <p:cNvSpPr txBox="1"/>
            <p:nvPr/>
          </p:nvSpPr>
          <p:spPr>
            <a:xfrm>
              <a:off x="3450626" y="5876943"/>
              <a:ext cx="1087128" cy="646331"/>
            </a:xfrm>
            <a:prstGeom prst="rect">
              <a:avLst/>
            </a:prstGeom>
            <a:noFill/>
          </p:spPr>
          <p:txBody>
            <a:bodyPr wrap="square" rtlCol="0">
              <a:spAutoFit/>
            </a:bodyPr>
            <a:lstStyle/>
            <a:p>
              <a:r>
                <a:rPr lang="en-GB" sz="1200" b="1">
                  <a:latin typeface="Tw Cen MT" panose="020B0602020104020603" pitchFamily="34" charset="0"/>
                </a:rPr>
                <a:t>What is professional curiosity? </a:t>
              </a:r>
            </a:p>
          </p:txBody>
        </p:sp>
      </p:grpSp>
      <p:grpSp>
        <p:nvGrpSpPr>
          <p:cNvPr id="18" name="Group 17">
            <a:extLst>
              <a:ext uri="{FF2B5EF4-FFF2-40B4-BE49-F238E27FC236}">
                <a16:creationId xmlns:a16="http://schemas.microsoft.com/office/drawing/2014/main" id="{124577F8-681A-4759-8218-BBE66F7354E0}"/>
              </a:ext>
            </a:extLst>
          </p:cNvPr>
          <p:cNvGrpSpPr/>
          <p:nvPr/>
        </p:nvGrpSpPr>
        <p:grpSpPr>
          <a:xfrm>
            <a:off x="5921741" y="5995083"/>
            <a:ext cx="840959" cy="461665"/>
            <a:chOff x="4480453" y="5991767"/>
            <a:chExt cx="840959" cy="461665"/>
          </a:xfrm>
        </p:grpSpPr>
        <p:pic>
          <p:nvPicPr>
            <p:cNvPr id="26" name="Graphic 25" descr="Warning">
              <a:hlinkClick r:id="rId11" action="ppaction://hlinksldjump"/>
              <a:extLst>
                <a:ext uri="{FF2B5EF4-FFF2-40B4-BE49-F238E27FC236}">
                  <a16:creationId xmlns:a16="http://schemas.microsoft.com/office/drawing/2014/main" id="{DAE43410-738E-484E-9089-82749C01CBF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480453" y="6013566"/>
              <a:ext cx="432945" cy="432945"/>
            </a:xfrm>
            <a:prstGeom prst="rect">
              <a:avLst/>
            </a:prstGeom>
          </p:spPr>
        </p:pic>
        <p:sp>
          <p:nvSpPr>
            <p:cNvPr id="27" name="TextBox 26">
              <a:extLst>
                <a:ext uri="{FF2B5EF4-FFF2-40B4-BE49-F238E27FC236}">
                  <a16:creationId xmlns:a16="http://schemas.microsoft.com/office/drawing/2014/main" id="{CBE298DD-B4E6-420B-95A7-9E313C157C26}"/>
                </a:ext>
              </a:extLst>
            </p:cNvPr>
            <p:cNvSpPr txBox="1"/>
            <p:nvPr/>
          </p:nvSpPr>
          <p:spPr>
            <a:xfrm>
              <a:off x="4888467" y="5991767"/>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grpSp>
      <p:grpSp>
        <p:nvGrpSpPr>
          <p:cNvPr id="19" name="Group 18">
            <a:extLst>
              <a:ext uri="{FF2B5EF4-FFF2-40B4-BE49-F238E27FC236}">
                <a16:creationId xmlns:a16="http://schemas.microsoft.com/office/drawing/2014/main" id="{F0C9B7AF-915F-424B-ACFD-EE2F0CF3B078}"/>
              </a:ext>
            </a:extLst>
          </p:cNvPr>
          <p:cNvGrpSpPr/>
          <p:nvPr/>
        </p:nvGrpSpPr>
        <p:grpSpPr>
          <a:xfrm>
            <a:off x="6881896" y="5977681"/>
            <a:ext cx="1726803" cy="550269"/>
            <a:chOff x="5334177" y="5964220"/>
            <a:chExt cx="1726803" cy="550269"/>
          </a:xfrm>
        </p:grpSpPr>
        <p:pic>
          <p:nvPicPr>
            <p:cNvPr id="24" name="Graphic 23" descr="Presentation with media">
              <a:hlinkClick r:id="rId14" action="ppaction://hlinksldjump"/>
              <a:extLst>
                <a:ext uri="{FF2B5EF4-FFF2-40B4-BE49-F238E27FC236}">
                  <a16:creationId xmlns:a16="http://schemas.microsoft.com/office/drawing/2014/main" id="{293BB131-1297-4FA2-9A3D-CD6926F14BB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334177" y="5964220"/>
              <a:ext cx="550269" cy="550269"/>
            </a:xfrm>
            <a:prstGeom prst="rect">
              <a:avLst/>
            </a:prstGeom>
          </p:spPr>
        </p:pic>
        <p:sp>
          <p:nvSpPr>
            <p:cNvPr id="25" name="TextBox 24">
              <a:hlinkClick r:id="rId14" action="ppaction://hlinksldjump"/>
              <a:extLst>
                <a:ext uri="{FF2B5EF4-FFF2-40B4-BE49-F238E27FC236}">
                  <a16:creationId xmlns:a16="http://schemas.microsoft.com/office/drawing/2014/main" id="{0712D20E-F096-4D19-A027-D05D06E20B0A}"/>
                </a:ext>
              </a:extLst>
            </p:cNvPr>
            <p:cNvSpPr txBox="1"/>
            <p:nvPr/>
          </p:nvSpPr>
          <p:spPr>
            <a:xfrm>
              <a:off x="5788921" y="5984846"/>
              <a:ext cx="1272059" cy="461665"/>
            </a:xfrm>
            <a:prstGeom prst="rect">
              <a:avLst/>
            </a:prstGeom>
            <a:noFill/>
          </p:spPr>
          <p:txBody>
            <a:bodyPr wrap="square" rtlCol="0">
              <a:spAutoFit/>
            </a:bodyPr>
            <a:lstStyle/>
            <a:p>
              <a:r>
                <a:rPr lang="en-GB" sz="1200" b="1">
                  <a:latin typeface="Tw Cen MT" panose="020B0602020104020603" pitchFamily="34" charset="0"/>
                </a:rPr>
                <a:t>Watch/listen to films</a:t>
              </a:r>
            </a:p>
          </p:txBody>
        </p:sp>
      </p:grpSp>
      <p:grpSp>
        <p:nvGrpSpPr>
          <p:cNvPr id="20" name="Group 19">
            <a:extLst>
              <a:ext uri="{FF2B5EF4-FFF2-40B4-BE49-F238E27FC236}">
                <a16:creationId xmlns:a16="http://schemas.microsoft.com/office/drawing/2014/main" id="{241BE177-9753-459E-8443-C6B9057BBDBA}"/>
              </a:ext>
            </a:extLst>
          </p:cNvPr>
          <p:cNvGrpSpPr/>
          <p:nvPr/>
        </p:nvGrpSpPr>
        <p:grpSpPr>
          <a:xfrm>
            <a:off x="8423491" y="5991157"/>
            <a:ext cx="1330191" cy="468724"/>
            <a:chOff x="8841429" y="6004691"/>
            <a:chExt cx="1330191" cy="468724"/>
          </a:xfrm>
        </p:grpSpPr>
        <p:pic>
          <p:nvPicPr>
            <p:cNvPr id="21" name="Graphic 20" descr="List">
              <a:hlinkClick r:id="rId17" action="ppaction://hlinksldjump"/>
              <a:extLst>
                <a:ext uri="{FF2B5EF4-FFF2-40B4-BE49-F238E27FC236}">
                  <a16:creationId xmlns:a16="http://schemas.microsoft.com/office/drawing/2014/main" id="{72C79178-6949-4BC8-97E7-D60FD71AB858}"/>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841429" y="6004691"/>
              <a:ext cx="461666" cy="461666"/>
            </a:xfrm>
            <a:prstGeom prst="rect">
              <a:avLst/>
            </a:prstGeom>
          </p:spPr>
        </p:pic>
        <p:sp>
          <p:nvSpPr>
            <p:cNvPr id="23" name="TextBox 22">
              <a:hlinkClick r:id="rId17" action="ppaction://hlinksldjump"/>
              <a:extLst>
                <a:ext uri="{FF2B5EF4-FFF2-40B4-BE49-F238E27FC236}">
                  <a16:creationId xmlns:a16="http://schemas.microsoft.com/office/drawing/2014/main" id="{D2045CE7-33D8-48D3-B749-B0EB3E61B429}"/>
                </a:ext>
              </a:extLst>
            </p:cNvPr>
            <p:cNvSpPr txBox="1"/>
            <p:nvPr/>
          </p:nvSpPr>
          <p:spPr>
            <a:xfrm>
              <a:off x="9180989" y="6011750"/>
              <a:ext cx="990631" cy="461665"/>
            </a:xfrm>
            <a:prstGeom prst="rect">
              <a:avLst/>
            </a:prstGeom>
            <a:noFill/>
          </p:spPr>
          <p:txBody>
            <a:bodyPr wrap="square" rtlCol="0">
              <a:spAutoFit/>
            </a:bodyPr>
            <a:lstStyle/>
            <a:p>
              <a:r>
                <a:rPr lang="en-GB" sz="1200" b="1">
                  <a:latin typeface="Tw Cen MT" panose="020B0602020104020603" pitchFamily="34" charset="0"/>
                </a:rPr>
                <a:t>WF resources</a:t>
              </a:r>
            </a:p>
          </p:txBody>
        </p:sp>
      </p:grpSp>
      <p:sp>
        <p:nvSpPr>
          <p:cNvPr id="34" name="Rectangle 33">
            <a:extLst>
              <a:ext uri="{FF2B5EF4-FFF2-40B4-BE49-F238E27FC236}">
                <a16:creationId xmlns:a16="http://schemas.microsoft.com/office/drawing/2014/main" id="{AE523220-9FE1-4BA0-B2F5-A30F14DCF38D}"/>
              </a:ext>
            </a:extLst>
          </p:cNvPr>
          <p:cNvSpPr/>
          <p:nvPr/>
        </p:nvSpPr>
        <p:spPr>
          <a:xfrm>
            <a:off x="3405206" y="5665383"/>
            <a:ext cx="1968542" cy="31229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 - dip in/out:</a:t>
            </a:r>
          </a:p>
        </p:txBody>
      </p:sp>
      <p:grpSp>
        <p:nvGrpSpPr>
          <p:cNvPr id="36" name="Group 35">
            <a:extLst>
              <a:ext uri="{FF2B5EF4-FFF2-40B4-BE49-F238E27FC236}">
                <a16:creationId xmlns:a16="http://schemas.microsoft.com/office/drawing/2014/main" id="{D8089FA3-AB5F-4C67-8917-376F61A185E4}"/>
              </a:ext>
            </a:extLst>
          </p:cNvPr>
          <p:cNvGrpSpPr/>
          <p:nvPr/>
        </p:nvGrpSpPr>
        <p:grpSpPr>
          <a:xfrm>
            <a:off x="9536198" y="5973127"/>
            <a:ext cx="1014621" cy="498225"/>
            <a:chOff x="8634810" y="5976803"/>
            <a:chExt cx="1014621" cy="498225"/>
          </a:xfrm>
        </p:grpSpPr>
        <p:pic>
          <p:nvPicPr>
            <p:cNvPr id="37" name="Graphic 36" descr="Drama">
              <a:hlinkClick r:id="rId20" action="ppaction://hlinksldjump"/>
              <a:extLst>
                <a:ext uri="{FF2B5EF4-FFF2-40B4-BE49-F238E27FC236}">
                  <a16:creationId xmlns:a16="http://schemas.microsoft.com/office/drawing/2014/main" id="{5758937D-0994-4198-8258-06DEFB3F636A}"/>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8634810" y="5976803"/>
              <a:ext cx="498225" cy="498225"/>
            </a:xfrm>
            <a:prstGeom prst="rect">
              <a:avLst/>
            </a:prstGeom>
          </p:spPr>
        </p:pic>
        <p:sp>
          <p:nvSpPr>
            <p:cNvPr id="39" name="TextBox 38">
              <a:hlinkClick r:id="rId20" action="ppaction://hlinksldjump"/>
              <a:extLst>
                <a:ext uri="{FF2B5EF4-FFF2-40B4-BE49-F238E27FC236}">
                  <a16:creationId xmlns:a16="http://schemas.microsoft.com/office/drawing/2014/main" id="{9C47C5CA-4FEA-4064-897C-3F08D1467305}"/>
                </a:ext>
              </a:extLst>
            </p:cNvPr>
            <p:cNvSpPr txBox="1"/>
            <p:nvPr/>
          </p:nvSpPr>
          <p:spPr>
            <a:xfrm>
              <a:off x="8880708" y="6181397"/>
              <a:ext cx="768723" cy="276999"/>
            </a:xfrm>
            <a:prstGeom prst="rect">
              <a:avLst/>
            </a:prstGeom>
            <a:noFill/>
          </p:spPr>
          <p:txBody>
            <a:bodyPr wrap="square" rtlCol="0">
              <a:spAutoFit/>
            </a:bodyPr>
            <a:lstStyle/>
            <a:p>
              <a:r>
                <a:rPr lang="en-GB" sz="1200" b="1">
                  <a:latin typeface="Tw Cen MT" panose="020B0602020104020603" pitchFamily="34" charset="0"/>
                </a:rPr>
                <a:t>Act it out</a:t>
              </a:r>
            </a:p>
          </p:txBody>
        </p:sp>
      </p:grpSp>
      <p:grpSp>
        <p:nvGrpSpPr>
          <p:cNvPr id="40" name="Group 39">
            <a:extLst>
              <a:ext uri="{FF2B5EF4-FFF2-40B4-BE49-F238E27FC236}">
                <a16:creationId xmlns:a16="http://schemas.microsoft.com/office/drawing/2014/main" id="{8C0D4709-E755-42A5-800E-4B8E409452F1}"/>
              </a:ext>
            </a:extLst>
          </p:cNvPr>
          <p:cNvGrpSpPr/>
          <p:nvPr/>
        </p:nvGrpSpPr>
        <p:grpSpPr>
          <a:xfrm>
            <a:off x="390521" y="5831070"/>
            <a:ext cx="2993994" cy="693301"/>
            <a:chOff x="5025990" y="5597053"/>
            <a:chExt cx="3930636" cy="910194"/>
          </a:xfrm>
        </p:grpSpPr>
        <p:sp>
          <p:nvSpPr>
            <p:cNvPr id="41" name="Rectangle 40">
              <a:hlinkClick r:id="rId23" action="ppaction://hlinksldjump"/>
              <a:extLst>
                <a:ext uri="{FF2B5EF4-FFF2-40B4-BE49-F238E27FC236}">
                  <a16:creationId xmlns:a16="http://schemas.microsoft.com/office/drawing/2014/main" id="{BDF8CDB6-E9F8-43FC-9F61-FDBFA3F88DD5}"/>
                </a:ext>
              </a:extLst>
            </p:cNvPr>
            <p:cNvSpPr/>
            <p:nvPr/>
          </p:nvSpPr>
          <p:spPr>
            <a:xfrm>
              <a:off x="5025990" y="5597053"/>
              <a:ext cx="1217365" cy="897513"/>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r>
                <a:rPr lang="en-GB" sz="12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A</a:t>
              </a:r>
              <a:endParaRPr lang="en-GB" sz="3500" b="1">
                <a:solidFill>
                  <a:schemeClr val="bg1"/>
                </a:solidFill>
                <a:latin typeface="Tw Cen MT" panose="020B0602020104020603" pitchFamily="34" charset="0"/>
              </a:endParaRPr>
            </a:p>
          </p:txBody>
        </p:sp>
        <p:sp>
          <p:nvSpPr>
            <p:cNvPr id="42" name="Rectangle 41">
              <a:hlinkClick r:id="rId24" action="ppaction://hlinksldjump"/>
              <a:extLst>
                <a:ext uri="{FF2B5EF4-FFF2-40B4-BE49-F238E27FC236}">
                  <a16:creationId xmlns:a16="http://schemas.microsoft.com/office/drawing/2014/main" id="{684C0B36-97CC-4A48-BBEE-A0EC88D870CC}"/>
                </a:ext>
              </a:extLst>
            </p:cNvPr>
            <p:cNvSpPr/>
            <p:nvPr/>
          </p:nvSpPr>
          <p:spPr>
            <a:xfrm>
              <a:off x="6382625" y="5597053"/>
              <a:ext cx="1217365" cy="897513"/>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4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B</a:t>
              </a:r>
              <a:endParaRPr lang="en-GB" sz="3500" b="1">
                <a:solidFill>
                  <a:schemeClr val="bg1"/>
                </a:solidFill>
                <a:latin typeface="Tw Cen MT" panose="020B0602020104020603" pitchFamily="34" charset="0"/>
              </a:endParaRPr>
            </a:p>
          </p:txBody>
        </p:sp>
        <p:sp>
          <p:nvSpPr>
            <p:cNvPr id="43" name="Rectangle 42">
              <a:hlinkClick r:id="rId25" action="ppaction://hlinksldjump"/>
              <a:extLst>
                <a:ext uri="{FF2B5EF4-FFF2-40B4-BE49-F238E27FC236}">
                  <a16:creationId xmlns:a16="http://schemas.microsoft.com/office/drawing/2014/main" id="{F0EA520D-5556-4AB6-83F0-8713B61B6B00}"/>
                </a:ext>
              </a:extLst>
            </p:cNvPr>
            <p:cNvSpPr/>
            <p:nvPr/>
          </p:nvSpPr>
          <p:spPr>
            <a:xfrm>
              <a:off x="7739260" y="5609733"/>
              <a:ext cx="1217366" cy="897514"/>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200" b="1">
                  <a:solidFill>
                    <a:prstClr val="white"/>
                  </a:solidFill>
                  <a:latin typeface="Tw Cen MT" panose="020B0602020104020603" pitchFamily="34" charset="0"/>
                </a:rPr>
                <a:t>Act out </a:t>
              </a:r>
              <a:r>
                <a:rPr lang="en-GB" sz="2400" b="1">
                  <a:solidFill>
                    <a:schemeClr val="bg1"/>
                  </a:solidFill>
                  <a:latin typeface="Tw Cen MT" panose="020B0602020104020603" pitchFamily="34" charset="0"/>
                </a:rPr>
                <a:t>C</a:t>
              </a:r>
              <a:endParaRPr lang="en-GB" sz="3500" b="1">
                <a:solidFill>
                  <a:schemeClr val="bg1"/>
                </a:solidFill>
                <a:latin typeface="Tw Cen MT" panose="020B0602020104020603" pitchFamily="34" charset="0"/>
              </a:endParaRPr>
            </a:p>
          </p:txBody>
        </p:sp>
      </p:grpSp>
      <p:pic>
        <p:nvPicPr>
          <p:cNvPr id="6" name="Graphic 5" descr="Drama">
            <a:extLst>
              <a:ext uri="{FF2B5EF4-FFF2-40B4-BE49-F238E27FC236}">
                <a16:creationId xmlns:a16="http://schemas.microsoft.com/office/drawing/2014/main" id="{58A8B315-B910-A250-4528-AB922DFBA07C}"/>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0602228" y="260449"/>
            <a:ext cx="914400" cy="914400"/>
          </a:xfrm>
          <a:prstGeom prst="rect">
            <a:avLst/>
          </a:prstGeom>
        </p:spPr>
      </p:pic>
      <p:grpSp>
        <p:nvGrpSpPr>
          <p:cNvPr id="7" name="Group 6">
            <a:extLst>
              <a:ext uri="{FF2B5EF4-FFF2-40B4-BE49-F238E27FC236}">
                <a16:creationId xmlns:a16="http://schemas.microsoft.com/office/drawing/2014/main" id="{82EC470E-4762-7F73-CB55-7A3BE4C5A30B}"/>
              </a:ext>
            </a:extLst>
          </p:cNvPr>
          <p:cNvGrpSpPr/>
          <p:nvPr/>
        </p:nvGrpSpPr>
        <p:grpSpPr>
          <a:xfrm>
            <a:off x="5049079" y="62352"/>
            <a:ext cx="5874016" cy="595652"/>
            <a:chOff x="6553537" y="594155"/>
            <a:chExt cx="5240897" cy="595652"/>
          </a:xfrm>
        </p:grpSpPr>
        <p:pic>
          <p:nvPicPr>
            <p:cNvPr id="8" name="Picture 7">
              <a:extLst>
                <a:ext uri="{FF2B5EF4-FFF2-40B4-BE49-F238E27FC236}">
                  <a16:creationId xmlns:a16="http://schemas.microsoft.com/office/drawing/2014/main" id="{458DD1B8-646E-5D21-7FA4-278DADBD8F2C}"/>
                </a:ext>
              </a:extLst>
            </p:cNvPr>
            <p:cNvPicPr>
              <a:picLocks noChangeAspect="1"/>
            </p:cNvPicPr>
            <p:nvPr/>
          </p:nvPicPr>
          <p:blipFill>
            <a:blip r:embed="rId26"/>
            <a:stretch>
              <a:fillRect/>
            </a:stretch>
          </p:blipFill>
          <p:spPr>
            <a:xfrm>
              <a:off x="6553537" y="595093"/>
              <a:ext cx="2431438" cy="594714"/>
            </a:xfrm>
            <a:prstGeom prst="rect">
              <a:avLst/>
            </a:prstGeom>
          </p:spPr>
        </p:pic>
        <p:pic>
          <p:nvPicPr>
            <p:cNvPr id="9" name="Picture 8">
              <a:extLst>
                <a:ext uri="{FF2B5EF4-FFF2-40B4-BE49-F238E27FC236}">
                  <a16:creationId xmlns:a16="http://schemas.microsoft.com/office/drawing/2014/main" id="{9B472FD9-A5D1-AD37-7D85-E0BDE549A3CB}"/>
                </a:ext>
              </a:extLst>
            </p:cNvPr>
            <p:cNvPicPr>
              <a:picLocks noChangeAspect="1"/>
            </p:cNvPicPr>
            <p:nvPr/>
          </p:nvPicPr>
          <p:blipFill>
            <a:blip r:embed="rId27"/>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1407482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7705C6-2395-46F0-910D-E7F6F47387C1}"/>
              </a:ext>
            </a:extLst>
          </p:cNvPr>
          <p:cNvSpPr txBox="1"/>
          <p:nvPr/>
        </p:nvSpPr>
        <p:spPr>
          <a:xfrm>
            <a:off x="397564" y="551173"/>
            <a:ext cx="11657416" cy="630942"/>
          </a:xfrm>
          <a:prstGeom prst="rect">
            <a:avLst/>
          </a:prstGeom>
          <a:noFill/>
        </p:spPr>
        <p:txBody>
          <a:bodyPr wrap="square" rtlCol="0">
            <a:spAutoFit/>
          </a:bodyPr>
          <a:lstStyle/>
          <a:p>
            <a:r>
              <a:rPr lang="en-GB" sz="3500" b="1">
                <a:latin typeface="Tw Cen MT" panose="020B0602020104020603" pitchFamily="34" charset="0"/>
              </a:rPr>
              <a:t>DISCUSS this scenario </a:t>
            </a:r>
            <a:r>
              <a:rPr lang="en-GB" sz="3500">
                <a:latin typeface="Tw Cen MT" panose="020B0602020104020603" pitchFamily="34" charset="0"/>
              </a:rPr>
              <a:t>– what questions would you ask?  </a:t>
            </a:r>
          </a:p>
        </p:txBody>
      </p:sp>
      <p:sp>
        <p:nvSpPr>
          <p:cNvPr id="38" name="Rectangle 37">
            <a:extLst>
              <a:ext uri="{FF2B5EF4-FFF2-40B4-BE49-F238E27FC236}">
                <a16:creationId xmlns:a16="http://schemas.microsoft.com/office/drawing/2014/main" id="{AF88B313-E2AA-43D0-BEEC-738A16403FD0}"/>
              </a:ext>
            </a:extLst>
          </p:cNvPr>
          <p:cNvSpPr/>
          <p:nvPr/>
        </p:nvSpPr>
        <p:spPr>
          <a:xfrm>
            <a:off x="397564" y="1377541"/>
            <a:ext cx="11396874" cy="4541996"/>
          </a:xfrm>
          <a:prstGeom prst="rect">
            <a:avLst/>
          </a:prstGeom>
          <a:solidFill>
            <a:srgbClr val="E00785"/>
          </a:solidFill>
          <a:ln w="25400" algn="ctr">
            <a:solidFill>
              <a:srgbClr val="E00785"/>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spcAft>
                <a:spcPts val="600"/>
              </a:spcAft>
            </a:pPr>
            <a:r>
              <a:rPr lang="en-GB" sz="3600" b="1" dirty="0">
                <a:solidFill>
                  <a:schemeClr val="bg1"/>
                </a:solidFill>
                <a:latin typeface="Tw Cen MT" panose="020B0602020104020603" pitchFamily="34" charset="0"/>
              </a:rPr>
              <a:t>Alex </a:t>
            </a:r>
            <a:r>
              <a:rPr lang="en-GB" sz="1600" b="1" dirty="0">
                <a:solidFill>
                  <a:schemeClr val="bg1"/>
                </a:solidFill>
                <a:latin typeface="Tw Cen MT" panose="020B0602020104020603" pitchFamily="34" charset="0"/>
              </a:rPr>
              <a:t>aged 46 and lives alone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In Alex’s mid-30s, serious health issues resulted in them becoming a wheelchair user, with limited mobility. Alex now has a range of more acute health concerns: muscular spasms, physical impairments and intermittent speech loss.</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Home is a ground floor one-bedroom flat which is very cluttered, not wheelchair friendly and in need of major repairs. Alex likes the flat to be ‘cosy’, with a preference for living in darkness.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Alex is well known to health and social care professionals. Capacity assessments concluded that they do have mental capacity.</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Alex often cancels medical appointments or does not turn up. The last professional that visited the home noticed that medication was stacked up unopened in the kitchen.</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On a recent admission to hospital following a urine infection, health professionals noticed that Alex was unkempt, underweight and dehydrated.</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Alex has become isolated from groups of friends and family.</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Alex has recently lost a lot of weight and is known to self-medicates with alcohol.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Alex has started to refuse anyone entry to the home including utility services.</a:t>
            </a:r>
          </a:p>
          <a:p>
            <a:endParaRPr lang="en-GB" sz="1600" b="1" dirty="0">
              <a:solidFill>
                <a:schemeClr val="bg1"/>
              </a:solidFill>
              <a:latin typeface="Tw Cen MT" panose="020B0602020104020603" pitchFamily="34" charset="0"/>
            </a:endParaRPr>
          </a:p>
          <a:p>
            <a:endParaRPr lang="en-GB" sz="1600" dirty="0">
              <a:solidFill>
                <a:schemeClr val="bg1"/>
              </a:solidFill>
              <a:latin typeface="Tw Cen MT" panose="020B0602020104020603" pitchFamily="34" charset="0"/>
            </a:endParaRPr>
          </a:p>
        </p:txBody>
      </p:sp>
      <p:pic>
        <p:nvPicPr>
          <p:cNvPr id="5" name="Graphic 4" descr="Meeting">
            <a:extLst>
              <a:ext uri="{FF2B5EF4-FFF2-40B4-BE49-F238E27FC236}">
                <a16:creationId xmlns:a16="http://schemas.microsoft.com/office/drawing/2014/main" id="{7D7D8700-F72D-4DA7-8E41-D07BE17631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0036" y="268552"/>
            <a:ext cx="914400" cy="914400"/>
          </a:xfrm>
          <a:prstGeom prst="rect">
            <a:avLst/>
          </a:prstGeom>
        </p:spPr>
      </p:pic>
      <p:sp>
        <p:nvSpPr>
          <p:cNvPr id="7" name="Rectangle 6">
            <a:extLst>
              <a:ext uri="{FF2B5EF4-FFF2-40B4-BE49-F238E27FC236}">
                <a16:creationId xmlns:a16="http://schemas.microsoft.com/office/drawing/2014/main" id="{D01B6B7D-3072-469F-98A5-9EF2F63BA7B5}"/>
              </a:ext>
            </a:extLst>
          </p:cNvPr>
          <p:cNvSpPr/>
          <p:nvPr/>
        </p:nvSpPr>
        <p:spPr>
          <a:xfrm>
            <a:off x="9280356" y="5928559"/>
            <a:ext cx="2509860"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a:extLst>
              <a:ext uri="{FF2B5EF4-FFF2-40B4-BE49-F238E27FC236}">
                <a16:creationId xmlns:a16="http://schemas.microsoft.com/office/drawing/2014/main" id="{CDE60106-75B2-4229-BD59-1289D487C276}"/>
              </a:ext>
            </a:extLst>
          </p:cNvPr>
          <p:cNvGrpSpPr/>
          <p:nvPr/>
        </p:nvGrpSpPr>
        <p:grpSpPr>
          <a:xfrm>
            <a:off x="9336008" y="5965407"/>
            <a:ext cx="1140786" cy="529159"/>
            <a:chOff x="3309282" y="5965407"/>
            <a:chExt cx="1140786" cy="529159"/>
          </a:xfrm>
        </p:grpSpPr>
        <p:pic>
          <p:nvPicPr>
            <p:cNvPr id="11" name="Graphic 10" descr="Home">
              <a:hlinkClick r:id="rId4" action="ppaction://hlinksldjump"/>
              <a:extLst>
                <a:ext uri="{FF2B5EF4-FFF2-40B4-BE49-F238E27FC236}">
                  <a16:creationId xmlns:a16="http://schemas.microsoft.com/office/drawing/2014/main" id="{4AD00CEE-4660-459C-9F44-90344B9F911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09282" y="5965407"/>
              <a:ext cx="529159" cy="529159"/>
            </a:xfrm>
            <a:prstGeom prst="rect">
              <a:avLst/>
            </a:prstGeom>
          </p:spPr>
        </p:pic>
        <p:sp>
          <p:nvSpPr>
            <p:cNvPr id="12" name="TextBox 11">
              <a:hlinkClick r:id="rId4" action="ppaction://hlinksldjump"/>
              <a:extLst>
                <a:ext uri="{FF2B5EF4-FFF2-40B4-BE49-F238E27FC236}">
                  <a16:creationId xmlns:a16="http://schemas.microsoft.com/office/drawing/2014/main" id="{09E31568-76A1-4CA5-A253-E9BAE22B39CB}"/>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3" name="Group 2">
            <a:extLst>
              <a:ext uri="{FF2B5EF4-FFF2-40B4-BE49-F238E27FC236}">
                <a16:creationId xmlns:a16="http://schemas.microsoft.com/office/drawing/2014/main" id="{BB76D6F4-42B6-4905-9DD4-992A6E19B279}"/>
              </a:ext>
            </a:extLst>
          </p:cNvPr>
          <p:cNvGrpSpPr/>
          <p:nvPr/>
        </p:nvGrpSpPr>
        <p:grpSpPr>
          <a:xfrm>
            <a:off x="10465852" y="5965407"/>
            <a:ext cx="1324364" cy="529159"/>
            <a:chOff x="10465852" y="5965407"/>
            <a:chExt cx="1324364" cy="529159"/>
          </a:xfrm>
        </p:grpSpPr>
        <p:pic>
          <p:nvPicPr>
            <p:cNvPr id="9" name="Graphic 8" descr="End">
              <a:hlinkClick r:id="rId7" action="ppaction://hlinksldjump"/>
              <a:extLst>
                <a:ext uri="{FF2B5EF4-FFF2-40B4-BE49-F238E27FC236}">
                  <a16:creationId xmlns:a16="http://schemas.microsoft.com/office/drawing/2014/main" id="{EB78D2F5-AE9C-4C04-932A-E44FBA75C58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465852" y="5965407"/>
              <a:ext cx="529159" cy="529159"/>
            </a:xfrm>
            <a:prstGeom prst="rect">
              <a:avLst/>
            </a:prstGeom>
          </p:spPr>
        </p:pic>
        <p:sp>
          <p:nvSpPr>
            <p:cNvPr id="10" name="TextBox 9">
              <a:hlinkClick r:id="rId7" action="ppaction://hlinksldjump"/>
              <a:extLst>
                <a:ext uri="{FF2B5EF4-FFF2-40B4-BE49-F238E27FC236}">
                  <a16:creationId xmlns:a16="http://schemas.microsoft.com/office/drawing/2014/main" id="{0FBF4B56-58DE-4C1D-84AF-6FCA3234C5AA}"/>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sp>
        <p:nvSpPr>
          <p:cNvPr id="13" name="Rectangle 12">
            <a:extLst>
              <a:ext uri="{FF2B5EF4-FFF2-40B4-BE49-F238E27FC236}">
                <a16:creationId xmlns:a16="http://schemas.microsoft.com/office/drawing/2014/main" id="{FA85B089-0C51-41E1-8C19-7AA2A5302293}"/>
              </a:ext>
            </a:extLst>
          </p:cNvPr>
          <p:cNvSpPr/>
          <p:nvPr/>
        </p:nvSpPr>
        <p:spPr>
          <a:xfrm>
            <a:off x="9280356" y="5639356"/>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grpSp>
        <p:nvGrpSpPr>
          <p:cNvPr id="15" name="Group 14">
            <a:extLst>
              <a:ext uri="{FF2B5EF4-FFF2-40B4-BE49-F238E27FC236}">
                <a16:creationId xmlns:a16="http://schemas.microsoft.com/office/drawing/2014/main" id="{F355C9C2-00C1-4998-9557-969C11DC9C3B}"/>
              </a:ext>
            </a:extLst>
          </p:cNvPr>
          <p:cNvGrpSpPr/>
          <p:nvPr/>
        </p:nvGrpSpPr>
        <p:grpSpPr>
          <a:xfrm>
            <a:off x="6206375" y="5829973"/>
            <a:ext cx="2993994" cy="693301"/>
            <a:chOff x="5025990" y="5597053"/>
            <a:chExt cx="3930636" cy="910194"/>
          </a:xfrm>
        </p:grpSpPr>
        <p:sp>
          <p:nvSpPr>
            <p:cNvPr id="16" name="Rectangle 15">
              <a:hlinkClick r:id="rId7" action="ppaction://hlinksldjump"/>
              <a:extLst>
                <a:ext uri="{FF2B5EF4-FFF2-40B4-BE49-F238E27FC236}">
                  <a16:creationId xmlns:a16="http://schemas.microsoft.com/office/drawing/2014/main" id="{08FD6BA4-4FBA-4B55-85FA-4BE0749C0E26}"/>
                </a:ext>
              </a:extLst>
            </p:cNvPr>
            <p:cNvSpPr/>
            <p:nvPr/>
          </p:nvSpPr>
          <p:spPr>
            <a:xfrm>
              <a:off x="5025990" y="5597053"/>
              <a:ext cx="1217365" cy="897513"/>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r>
                <a:rPr lang="en-GB" sz="12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B</a:t>
              </a:r>
              <a:endParaRPr lang="en-GB" sz="3500" b="1">
                <a:solidFill>
                  <a:schemeClr val="bg1"/>
                </a:solidFill>
                <a:latin typeface="Tw Cen MT" panose="020B0602020104020603" pitchFamily="34" charset="0"/>
              </a:endParaRPr>
            </a:p>
          </p:txBody>
        </p:sp>
        <p:sp>
          <p:nvSpPr>
            <p:cNvPr id="17" name="Rectangle 16">
              <a:hlinkClick r:id="rId10" action="ppaction://hlinksldjump"/>
              <a:extLst>
                <a:ext uri="{FF2B5EF4-FFF2-40B4-BE49-F238E27FC236}">
                  <a16:creationId xmlns:a16="http://schemas.microsoft.com/office/drawing/2014/main" id="{E551C8A3-A658-4343-B852-706DD12BF50D}"/>
                </a:ext>
              </a:extLst>
            </p:cNvPr>
            <p:cNvSpPr/>
            <p:nvPr/>
          </p:nvSpPr>
          <p:spPr>
            <a:xfrm>
              <a:off x="6382625" y="5597053"/>
              <a:ext cx="1217365" cy="897513"/>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4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C</a:t>
              </a:r>
              <a:endParaRPr lang="en-GB" sz="3500" b="1">
                <a:solidFill>
                  <a:schemeClr val="bg1"/>
                </a:solidFill>
                <a:latin typeface="Tw Cen MT" panose="020B0602020104020603" pitchFamily="34" charset="0"/>
              </a:endParaRPr>
            </a:p>
          </p:txBody>
        </p:sp>
        <p:sp>
          <p:nvSpPr>
            <p:cNvPr id="18" name="Rectangle 17">
              <a:hlinkClick r:id="rId11" action="ppaction://hlinksldjump"/>
              <a:extLst>
                <a:ext uri="{FF2B5EF4-FFF2-40B4-BE49-F238E27FC236}">
                  <a16:creationId xmlns:a16="http://schemas.microsoft.com/office/drawing/2014/main" id="{7E340F3F-5EAA-46A0-8057-70544523CC5A}"/>
                </a:ext>
              </a:extLst>
            </p:cNvPr>
            <p:cNvSpPr/>
            <p:nvPr/>
          </p:nvSpPr>
          <p:spPr>
            <a:xfrm>
              <a:off x="7739260" y="5609733"/>
              <a:ext cx="1217366" cy="897514"/>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2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D</a:t>
              </a:r>
              <a:endParaRPr lang="en-GB" sz="3500" b="1">
                <a:solidFill>
                  <a:schemeClr val="bg1"/>
                </a:solidFill>
                <a:latin typeface="Tw Cen MT" panose="020B0602020104020603" pitchFamily="34" charset="0"/>
              </a:endParaRPr>
            </a:p>
          </p:txBody>
        </p:sp>
      </p:grpSp>
      <p:grpSp>
        <p:nvGrpSpPr>
          <p:cNvPr id="14" name="Group 13">
            <a:extLst>
              <a:ext uri="{FF2B5EF4-FFF2-40B4-BE49-F238E27FC236}">
                <a16:creationId xmlns:a16="http://schemas.microsoft.com/office/drawing/2014/main" id="{284B0A21-AC89-13C5-3104-62DFDBB497EB}"/>
              </a:ext>
            </a:extLst>
          </p:cNvPr>
          <p:cNvGrpSpPr/>
          <p:nvPr/>
        </p:nvGrpSpPr>
        <p:grpSpPr>
          <a:xfrm>
            <a:off x="5049079" y="62352"/>
            <a:ext cx="5874016" cy="595652"/>
            <a:chOff x="6553537" y="594155"/>
            <a:chExt cx="5240897" cy="595652"/>
          </a:xfrm>
        </p:grpSpPr>
        <p:pic>
          <p:nvPicPr>
            <p:cNvPr id="19" name="Picture 18">
              <a:extLst>
                <a:ext uri="{FF2B5EF4-FFF2-40B4-BE49-F238E27FC236}">
                  <a16:creationId xmlns:a16="http://schemas.microsoft.com/office/drawing/2014/main" id="{281323DB-9587-01C8-A457-E8C0410A0093}"/>
                </a:ext>
              </a:extLst>
            </p:cNvPr>
            <p:cNvPicPr>
              <a:picLocks noChangeAspect="1"/>
            </p:cNvPicPr>
            <p:nvPr/>
          </p:nvPicPr>
          <p:blipFill>
            <a:blip r:embed="rId12"/>
            <a:stretch>
              <a:fillRect/>
            </a:stretch>
          </p:blipFill>
          <p:spPr>
            <a:xfrm>
              <a:off x="6553537" y="595093"/>
              <a:ext cx="2431438" cy="594714"/>
            </a:xfrm>
            <a:prstGeom prst="rect">
              <a:avLst/>
            </a:prstGeom>
          </p:spPr>
        </p:pic>
        <p:pic>
          <p:nvPicPr>
            <p:cNvPr id="20" name="Picture 19">
              <a:extLst>
                <a:ext uri="{FF2B5EF4-FFF2-40B4-BE49-F238E27FC236}">
                  <a16:creationId xmlns:a16="http://schemas.microsoft.com/office/drawing/2014/main" id="{9AD6F14F-E39A-4512-6707-CC42A47FB421}"/>
                </a:ext>
              </a:extLst>
            </p:cNvPr>
            <p:cNvPicPr>
              <a:picLocks noChangeAspect="1"/>
            </p:cNvPicPr>
            <p:nvPr/>
          </p:nvPicPr>
          <p:blipFill>
            <a:blip r:embed="rId13"/>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79630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AF88B313-E2AA-43D0-BEEC-738A16403FD0}"/>
              </a:ext>
            </a:extLst>
          </p:cNvPr>
          <p:cNvSpPr/>
          <p:nvPr/>
        </p:nvSpPr>
        <p:spPr>
          <a:xfrm>
            <a:off x="397564" y="1377541"/>
            <a:ext cx="11396874" cy="4541996"/>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t" anchorCtr="0" compatLnSpc="1">
            <a:prstTxWarp prst="textNoShape">
              <a:avLst/>
            </a:prstTxWarp>
          </a:bodyPr>
          <a:lstStyle/>
          <a:p>
            <a:pPr>
              <a:spcAft>
                <a:spcPts val="600"/>
              </a:spcAft>
            </a:pPr>
            <a:r>
              <a:rPr lang="en-GB" sz="3600" b="1" dirty="0">
                <a:solidFill>
                  <a:schemeClr val="bg1"/>
                </a:solidFill>
                <a:latin typeface="Tw Cen MT" panose="020B0602020104020603" pitchFamily="34" charset="0"/>
              </a:rPr>
              <a:t>Bilal </a:t>
            </a:r>
            <a:r>
              <a:rPr lang="en-GB" sz="1600" b="1" dirty="0">
                <a:solidFill>
                  <a:schemeClr val="bg1"/>
                </a:solidFill>
                <a:latin typeface="Tw Cen MT" panose="020B0602020104020603" pitchFamily="34" charset="0"/>
              </a:rPr>
              <a:t>aged 15 and lives with his mother, elderly grandparents and four younger siblings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Home is a compact four-bedroomed house in an area of social deprivation.</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Bilal shares a room with two younger brothers (twins, aged seven) but is often missing from home. This is not always reported by his mother.</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Although he has no criminal record, Bilal is known to the police who say that he is a nuisance.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School says he is regularly absent. When he does attend, he is late and disruptive in lessons. Bilal never has his PE kit, and he goes missing at lunch times. The only time he does seem to engage is at events where lunch is provided. Teachers have noticed that Bilal often looks somewhat dishevelled.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Bilal’s mum says she is fed up with the shame her oldest son has brought to the family and that he is good for nothing.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A local youth group have banned Bilal from their activities following an incident where he came into the youth club seemingly drunk, disrupted the activities and was suspected to have stolen a coat on his way out.</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Bilal appears to have a constant cold and a deep, hacking cough but his GP has not seen him since he was 11 years old.</a:t>
            </a:r>
          </a:p>
          <a:p>
            <a:endParaRPr lang="en-GB" sz="1600" b="1" dirty="0">
              <a:solidFill>
                <a:schemeClr val="bg1"/>
              </a:solidFill>
              <a:latin typeface="Tw Cen MT" panose="020B0602020104020603" pitchFamily="34" charset="0"/>
            </a:endParaRPr>
          </a:p>
          <a:p>
            <a:endParaRPr lang="en-GB" sz="1600" dirty="0">
              <a:solidFill>
                <a:schemeClr val="bg1"/>
              </a:solidFill>
              <a:latin typeface="Tw Cen MT" panose="020B0602020104020603" pitchFamily="34" charset="0"/>
            </a:endParaRPr>
          </a:p>
        </p:txBody>
      </p:sp>
      <p:pic>
        <p:nvPicPr>
          <p:cNvPr id="5" name="Graphic 4" descr="Meeting">
            <a:extLst>
              <a:ext uri="{FF2B5EF4-FFF2-40B4-BE49-F238E27FC236}">
                <a16:creationId xmlns:a16="http://schemas.microsoft.com/office/drawing/2014/main" id="{023F97DA-69F2-4FBA-9609-308CB08D88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0036" y="267715"/>
            <a:ext cx="914400" cy="914400"/>
          </a:xfrm>
          <a:prstGeom prst="rect">
            <a:avLst/>
          </a:prstGeom>
        </p:spPr>
      </p:pic>
      <p:sp>
        <p:nvSpPr>
          <p:cNvPr id="6" name="TextBox 5">
            <a:extLst>
              <a:ext uri="{FF2B5EF4-FFF2-40B4-BE49-F238E27FC236}">
                <a16:creationId xmlns:a16="http://schemas.microsoft.com/office/drawing/2014/main" id="{AFBD3122-1C7E-404D-92F0-677F54C178BA}"/>
              </a:ext>
            </a:extLst>
          </p:cNvPr>
          <p:cNvSpPr txBox="1"/>
          <p:nvPr/>
        </p:nvSpPr>
        <p:spPr>
          <a:xfrm>
            <a:off x="397564" y="551173"/>
            <a:ext cx="10363201" cy="630942"/>
          </a:xfrm>
          <a:prstGeom prst="rect">
            <a:avLst/>
          </a:prstGeom>
          <a:noFill/>
        </p:spPr>
        <p:txBody>
          <a:bodyPr wrap="square" rtlCol="0">
            <a:spAutoFit/>
          </a:bodyPr>
          <a:lstStyle/>
          <a:p>
            <a:r>
              <a:rPr lang="en-GB" sz="3500" b="1">
                <a:latin typeface="Tw Cen MT" panose="020B0602020104020603" pitchFamily="34" charset="0"/>
              </a:rPr>
              <a:t>DISCUSS this scenario </a:t>
            </a:r>
            <a:r>
              <a:rPr lang="en-GB" sz="3500">
                <a:latin typeface="Tw Cen MT" panose="020B0602020104020603" pitchFamily="34" charset="0"/>
              </a:rPr>
              <a:t>– what questions would you ask?  </a:t>
            </a:r>
          </a:p>
        </p:txBody>
      </p:sp>
      <p:sp>
        <p:nvSpPr>
          <p:cNvPr id="8" name="Rectangle 7">
            <a:extLst>
              <a:ext uri="{FF2B5EF4-FFF2-40B4-BE49-F238E27FC236}">
                <a16:creationId xmlns:a16="http://schemas.microsoft.com/office/drawing/2014/main" id="{9355D292-970C-4AAB-8E92-433772795B27}"/>
              </a:ext>
            </a:extLst>
          </p:cNvPr>
          <p:cNvSpPr/>
          <p:nvPr/>
        </p:nvSpPr>
        <p:spPr>
          <a:xfrm>
            <a:off x="9280356" y="5928559"/>
            <a:ext cx="2509860"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a16="http://schemas.microsoft.com/office/drawing/2014/main" id="{11A77742-1102-4B78-B1AF-8F46B216E38E}"/>
              </a:ext>
            </a:extLst>
          </p:cNvPr>
          <p:cNvGrpSpPr/>
          <p:nvPr/>
        </p:nvGrpSpPr>
        <p:grpSpPr>
          <a:xfrm>
            <a:off x="9336008" y="5965407"/>
            <a:ext cx="1140786" cy="529159"/>
            <a:chOff x="3309282" y="5965407"/>
            <a:chExt cx="1140786" cy="529159"/>
          </a:xfrm>
        </p:grpSpPr>
        <p:pic>
          <p:nvPicPr>
            <p:cNvPr id="12" name="Graphic 11" descr="Home">
              <a:hlinkClick r:id="rId4" action="ppaction://hlinksldjump"/>
              <a:extLst>
                <a:ext uri="{FF2B5EF4-FFF2-40B4-BE49-F238E27FC236}">
                  <a16:creationId xmlns:a16="http://schemas.microsoft.com/office/drawing/2014/main" id="{9F277571-BAFE-4360-8D46-AAB41213F4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09282" y="5965407"/>
              <a:ext cx="529159" cy="529159"/>
            </a:xfrm>
            <a:prstGeom prst="rect">
              <a:avLst/>
            </a:prstGeom>
          </p:spPr>
        </p:pic>
        <p:sp>
          <p:nvSpPr>
            <p:cNvPr id="13" name="TextBox 12">
              <a:hlinkClick r:id="rId4" action="ppaction://hlinksldjump"/>
              <a:extLst>
                <a:ext uri="{FF2B5EF4-FFF2-40B4-BE49-F238E27FC236}">
                  <a16:creationId xmlns:a16="http://schemas.microsoft.com/office/drawing/2014/main" id="{A2BB6DAE-03D0-4D6A-8D48-30F5C4009323}"/>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pic>
        <p:nvPicPr>
          <p:cNvPr id="10" name="Graphic 9" descr="End">
            <a:hlinkClick r:id="rId7" action="ppaction://hlinksldjump"/>
            <a:extLst>
              <a:ext uri="{FF2B5EF4-FFF2-40B4-BE49-F238E27FC236}">
                <a16:creationId xmlns:a16="http://schemas.microsoft.com/office/drawing/2014/main" id="{6FD13196-F2D3-4531-B367-8BC36D7789A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465852" y="5965407"/>
            <a:ext cx="529159" cy="529159"/>
          </a:xfrm>
          <a:prstGeom prst="rect">
            <a:avLst/>
          </a:prstGeom>
        </p:spPr>
      </p:pic>
      <p:sp>
        <p:nvSpPr>
          <p:cNvPr id="11" name="TextBox 10">
            <a:hlinkClick r:id="rId7" action="ppaction://hlinksldjump"/>
            <a:extLst>
              <a:ext uri="{FF2B5EF4-FFF2-40B4-BE49-F238E27FC236}">
                <a16:creationId xmlns:a16="http://schemas.microsoft.com/office/drawing/2014/main" id="{1FD7F73D-5BCD-483D-85F3-FC161F05F554}"/>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sp>
        <p:nvSpPr>
          <p:cNvPr id="14" name="Rectangle 13">
            <a:extLst>
              <a:ext uri="{FF2B5EF4-FFF2-40B4-BE49-F238E27FC236}">
                <a16:creationId xmlns:a16="http://schemas.microsoft.com/office/drawing/2014/main" id="{3DBAA4CD-DA37-486D-BE47-8285A74365B2}"/>
              </a:ext>
            </a:extLst>
          </p:cNvPr>
          <p:cNvSpPr/>
          <p:nvPr/>
        </p:nvSpPr>
        <p:spPr>
          <a:xfrm>
            <a:off x="9280356" y="5647745"/>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grpSp>
        <p:nvGrpSpPr>
          <p:cNvPr id="16" name="Group 15">
            <a:extLst>
              <a:ext uri="{FF2B5EF4-FFF2-40B4-BE49-F238E27FC236}">
                <a16:creationId xmlns:a16="http://schemas.microsoft.com/office/drawing/2014/main" id="{8CD5A099-DCF0-43E7-92D7-EA7DA322313C}"/>
              </a:ext>
            </a:extLst>
          </p:cNvPr>
          <p:cNvGrpSpPr/>
          <p:nvPr/>
        </p:nvGrpSpPr>
        <p:grpSpPr>
          <a:xfrm>
            <a:off x="6206375" y="5829973"/>
            <a:ext cx="2993994" cy="693301"/>
            <a:chOff x="5025990" y="5597053"/>
            <a:chExt cx="3930636" cy="910194"/>
          </a:xfrm>
        </p:grpSpPr>
        <p:sp>
          <p:nvSpPr>
            <p:cNvPr id="17" name="Rectangle 16">
              <a:hlinkClick r:id="rId10" action="ppaction://hlinksldjump"/>
              <a:extLst>
                <a:ext uri="{FF2B5EF4-FFF2-40B4-BE49-F238E27FC236}">
                  <a16:creationId xmlns:a16="http://schemas.microsoft.com/office/drawing/2014/main" id="{BD1E6623-4003-4FDC-90DA-9F1DF9E4BA93}"/>
                </a:ext>
              </a:extLst>
            </p:cNvPr>
            <p:cNvSpPr/>
            <p:nvPr/>
          </p:nvSpPr>
          <p:spPr>
            <a:xfrm>
              <a:off x="5025990" y="5597053"/>
              <a:ext cx="1217365" cy="897513"/>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r>
                <a:rPr lang="en-GB" sz="12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A</a:t>
              </a:r>
              <a:endParaRPr lang="en-GB" sz="3500" b="1">
                <a:solidFill>
                  <a:schemeClr val="bg1"/>
                </a:solidFill>
                <a:latin typeface="Tw Cen MT" panose="020B0602020104020603" pitchFamily="34" charset="0"/>
              </a:endParaRPr>
            </a:p>
          </p:txBody>
        </p:sp>
        <p:sp>
          <p:nvSpPr>
            <p:cNvPr id="18" name="Rectangle 17">
              <a:hlinkClick r:id="rId7" action="ppaction://hlinksldjump"/>
              <a:extLst>
                <a:ext uri="{FF2B5EF4-FFF2-40B4-BE49-F238E27FC236}">
                  <a16:creationId xmlns:a16="http://schemas.microsoft.com/office/drawing/2014/main" id="{F463F12C-03DE-4FAB-A0C0-C06DF89E97FE}"/>
                </a:ext>
              </a:extLst>
            </p:cNvPr>
            <p:cNvSpPr/>
            <p:nvPr/>
          </p:nvSpPr>
          <p:spPr>
            <a:xfrm>
              <a:off x="6382625" y="5597053"/>
              <a:ext cx="1217365" cy="897513"/>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4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C</a:t>
              </a:r>
              <a:endParaRPr lang="en-GB" sz="3500" b="1">
                <a:solidFill>
                  <a:schemeClr val="bg1"/>
                </a:solidFill>
                <a:latin typeface="Tw Cen MT" panose="020B0602020104020603" pitchFamily="34" charset="0"/>
              </a:endParaRPr>
            </a:p>
          </p:txBody>
        </p:sp>
        <p:sp>
          <p:nvSpPr>
            <p:cNvPr id="19" name="Rectangle 18">
              <a:hlinkClick r:id="rId11" action="ppaction://hlinksldjump"/>
              <a:extLst>
                <a:ext uri="{FF2B5EF4-FFF2-40B4-BE49-F238E27FC236}">
                  <a16:creationId xmlns:a16="http://schemas.microsoft.com/office/drawing/2014/main" id="{5275C9A9-10CC-445B-B26A-25882DFBEF01}"/>
                </a:ext>
              </a:extLst>
            </p:cNvPr>
            <p:cNvSpPr/>
            <p:nvPr/>
          </p:nvSpPr>
          <p:spPr>
            <a:xfrm>
              <a:off x="7739260" y="5609733"/>
              <a:ext cx="1217366" cy="897514"/>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2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D</a:t>
              </a:r>
              <a:endParaRPr lang="en-GB" sz="3500" b="1">
                <a:solidFill>
                  <a:schemeClr val="bg1"/>
                </a:solidFill>
                <a:latin typeface="Tw Cen MT" panose="020B0602020104020603" pitchFamily="34" charset="0"/>
              </a:endParaRPr>
            </a:p>
          </p:txBody>
        </p:sp>
      </p:grpSp>
      <p:grpSp>
        <p:nvGrpSpPr>
          <p:cNvPr id="4" name="Group 3">
            <a:extLst>
              <a:ext uri="{FF2B5EF4-FFF2-40B4-BE49-F238E27FC236}">
                <a16:creationId xmlns:a16="http://schemas.microsoft.com/office/drawing/2014/main" id="{726275E2-6EE2-EDF9-53B0-9879D5B41460}"/>
              </a:ext>
            </a:extLst>
          </p:cNvPr>
          <p:cNvGrpSpPr/>
          <p:nvPr/>
        </p:nvGrpSpPr>
        <p:grpSpPr>
          <a:xfrm>
            <a:off x="5049079" y="62352"/>
            <a:ext cx="5874016" cy="595652"/>
            <a:chOff x="6553537" y="594155"/>
            <a:chExt cx="5240897" cy="595652"/>
          </a:xfrm>
        </p:grpSpPr>
        <p:pic>
          <p:nvPicPr>
            <p:cNvPr id="7" name="Picture 6">
              <a:extLst>
                <a:ext uri="{FF2B5EF4-FFF2-40B4-BE49-F238E27FC236}">
                  <a16:creationId xmlns:a16="http://schemas.microsoft.com/office/drawing/2014/main" id="{7CFAB83F-0E50-0F9A-A50D-47ABAD652A3F}"/>
                </a:ext>
              </a:extLst>
            </p:cNvPr>
            <p:cNvPicPr>
              <a:picLocks noChangeAspect="1"/>
            </p:cNvPicPr>
            <p:nvPr/>
          </p:nvPicPr>
          <p:blipFill>
            <a:blip r:embed="rId12"/>
            <a:stretch>
              <a:fillRect/>
            </a:stretch>
          </p:blipFill>
          <p:spPr>
            <a:xfrm>
              <a:off x="6553537" y="595093"/>
              <a:ext cx="2431438" cy="594714"/>
            </a:xfrm>
            <a:prstGeom prst="rect">
              <a:avLst/>
            </a:prstGeom>
          </p:spPr>
        </p:pic>
        <p:pic>
          <p:nvPicPr>
            <p:cNvPr id="15" name="Picture 14">
              <a:extLst>
                <a:ext uri="{FF2B5EF4-FFF2-40B4-BE49-F238E27FC236}">
                  <a16:creationId xmlns:a16="http://schemas.microsoft.com/office/drawing/2014/main" id="{B90C4A36-145F-4D4E-448C-ED1FB16951AF}"/>
                </a:ext>
              </a:extLst>
            </p:cNvPr>
            <p:cNvPicPr>
              <a:picLocks noChangeAspect="1"/>
            </p:cNvPicPr>
            <p:nvPr/>
          </p:nvPicPr>
          <p:blipFill>
            <a:blip r:embed="rId13"/>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526182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AF88B313-E2AA-43D0-BEEC-738A16403FD0}"/>
              </a:ext>
            </a:extLst>
          </p:cNvPr>
          <p:cNvSpPr/>
          <p:nvPr/>
        </p:nvSpPr>
        <p:spPr>
          <a:xfrm>
            <a:off x="397564" y="1377541"/>
            <a:ext cx="11396874" cy="4541996"/>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t" anchorCtr="0" compatLnSpc="1">
            <a:prstTxWarp prst="textNoShape">
              <a:avLst/>
            </a:prstTxWarp>
          </a:bodyPr>
          <a:lstStyle/>
          <a:p>
            <a:pPr>
              <a:spcAft>
                <a:spcPts val="600"/>
              </a:spcAft>
            </a:pPr>
            <a:r>
              <a:rPr lang="en-GB" sz="3600" b="1" dirty="0">
                <a:solidFill>
                  <a:schemeClr val="bg1"/>
                </a:solidFill>
                <a:latin typeface="Tw Cen MT" panose="020B0602020104020603" pitchFamily="34" charset="0"/>
              </a:rPr>
              <a:t>Cox family </a:t>
            </a:r>
            <a:r>
              <a:rPr lang="en-GB" sz="1600" b="1" dirty="0">
                <a:solidFill>
                  <a:schemeClr val="bg1"/>
                </a:solidFill>
                <a:latin typeface="Tw Cen MT" panose="020B0602020104020603" pitchFamily="34" charset="0"/>
              </a:rPr>
              <a:t>Mum (Cal) aged 38, Dad (Chris) aged 36, Ella aged 6 and Oli aged 2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Home is a spacious two bedroomed flat that is always immaculate.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has physical and mental health needs. Dad is her main carer and works full time.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Health visitor reports that on the last two visits, she saw Oli and Ella with Dad who explained that Mum was in bed unwell. Healthwise, all seemed well with both children although Ella seemed a little on edge on both occasions.</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Ella has mentioned to her teachers that Mum and Dad sometimes argue at home and she worries about this.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There have been multiple occasions when Ella and Oli have not been brought to health appointments.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has missed many of her health appointments, some of which have been cancelled by Dad.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puts herself down quite a lot. Since losing her mother whom she was very close to about five years ago, she says that she has lost contact with family and friends and often feels isolated.</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has mentioned that Dad likes things at home to be neat and orderly.  She states that he earns the money for the family and creatively manages the budgets, for example, by keeping food locked away - she says she likes to snack and often gets carried away. She says that she is very lucky to have him and that he sometimes reminds her that she would probably not cope without him around. </a:t>
            </a:r>
          </a:p>
        </p:txBody>
      </p:sp>
      <p:pic>
        <p:nvPicPr>
          <p:cNvPr id="5" name="Graphic 4" descr="Meeting">
            <a:extLst>
              <a:ext uri="{FF2B5EF4-FFF2-40B4-BE49-F238E27FC236}">
                <a16:creationId xmlns:a16="http://schemas.microsoft.com/office/drawing/2014/main" id="{FAA57F13-3225-4532-91EE-C9931C3371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0036" y="267715"/>
            <a:ext cx="914400" cy="914400"/>
          </a:xfrm>
          <a:prstGeom prst="rect">
            <a:avLst/>
          </a:prstGeom>
        </p:spPr>
      </p:pic>
      <p:sp>
        <p:nvSpPr>
          <p:cNvPr id="6" name="TextBox 5">
            <a:extLst>
              <a:ext uri="{FF2B5EF4-FFF2-40B4-BE49-F238E27FC236}">
                <a16:creationId xmlns:a16="http://schemas.microsoft.com/office/drawing/2014/main" id="{9563ABED-13B4-4B9C-BA6E-DD82FDD7BE8A}"/>
              </a:ext>
            </a:extLst>
          </p:cNvPr>
          <p:cNvSpPr txBox="1"/>
          <p:nvPr/>
        </p:nvSpPr>
        <p:spPr>
          <a:xfrm>
            <a:off x="397564" y="551173"/>
            <a:ext cx="10482472" cy="630942"/>
          </a:xfrm>
          <a:prstGeom prst="rect">
            <a:avLst/>
          </a:prstGeom>
          <a:noFill/>
        </p:spPr>
        <p:txBody>
          <a:bodyPr wrap="square" rtlCol="0">
            <a:spAutoFit/>
          </a:bodyPr>
          <a:lstStyle/>
          <a:p>
            <a:r>
              <a:rPr lang="en-GB" sz="3500" b="1">
                <a:latin typeface="Tw Cen MT" panose="020B0602020104020603" pitchFamily="34" charset="0"/>
              </a:rPr>
              <a:t>DISCUSS this scenario </a:t>
            </a:r>
            <a:r>
              <a:rPr lang="en-GB" sz="3500">
                <a:latin typeface="Tw Cen MT" panose="020B0602020104020603" pitchFamily="34" charset="0"/>
              </a:rPr>
              <a:t>– what questions would you ask?  </a:t>
            </a:r>
          </a:p>
        </p:txBody>
      </p:sp>
      <p:sp>
        <p:nvSpPr>
          <p:cNvPr id="8" name="Rectangle 7">
            <a:extLst>
              <a:ext uri="{FF2B5EF4-FFF2-40B4-BE49-F238E27FC236}">
                <a16:creationId xmlns:a16="http://schemas.microsoft.com/office/drawing/2014/main" id="{EB37467D-4A76-4FDC-A511-9558FAF6A6F9}"/>
              </a:ext>
            </a:extLst>
          </p:cNvPr>
          <p:cNvSpPr/>
          <p:nvPr/>
        </p:nvSpPr>
        <p:spPr>
          <a:xfrm>
            <a:off x="9280356" y="5928559"/>
            <a:ext cx="2509860"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a16="http://schemas.microsoft.com/office/drawing/2014/main" id="{A372F434-E3D5-404D-9EDB-18E553A3EA60}"/>
              </a:ext>
            </a:extLst>
          </p:cNvPr>
          <p:cNvGrpSpPr/>
          <p:nvPr/>
        </p:nvGrpSpPr>
        <p:grpSpPr>
          <a:xfrm>
            <a:off x="9336008" y="5965407"/>
            <a:ext cx="1140786" cy="529159"/>
            <a:chOff x="3309282" y="5965407"/>
            <a:chExt cx="1140786" cy="529159"/>
          </a:xfrm>
        </p:grpSpPr>
        <p:pic>
          <p:nvPicPr>
            <p:cNvPr id="12" name="Graphic 11" descr="Home">
              <a:hlinkClick r:id="rId4" action="ppaction://hlinksldjump"/>
              <a:extLst>
                <a:ext uri="{FF2B5EF4-FFF2-40B4-BE49-F238E27FC236}">
                  <a16:creationId xmlns:a16="http://schemas.microsoft.com/office/drawing/2014/main" id="{4319A0FD-A8AB-411C-A897-9D3EC22D155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09282" y="5965407"/>
              <a:ext cx="529159" cy="529159"/>
            </a:xfrm>
            <a:prstGeom prst="rect">
              <a:avLst/>
            </a:prstGeom>
          </p:spPr>
        </p:pic>
        <p:sp>
          <p:nvSpPr>
            <p:cNvPr id="13" name="TextBox 12">
              <a:hlinkClick r:id="rId4" action="ppaction://hlinksldjump"/>
              <a:extLst>
                <a:ext uri="{FF2B5EF4-FFF2-40B4-BE49-F238E27FC236}">
                  <a16:creationId xmlns:a16="http://schemas.microsoft.com/office/drawing/2014/main" id="{AE6BCD47-5524-4062-951C-D3F1EAF70040}"/>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2" name="Group 1">
            <a:extLst>
              <a:ext uri="{FF2B5EF4-FFF2-40B4-BE49-F238E27FC236}">
                <a16:creationId xmlns:a16="http://schemas.microsoft.com/office/drawing/2014/main" id="{D4B36AC6-65D8-45C3-8068-ECCF3F3F1B11}"/>
              </a:ext>
            </a:extLst>
          </p:cNvPr>
          <p:cNvGrpSpPr/>
          <p:nvPr/>
        </p:nvGrpSpPr>
        <p:grpSpPr>
          <a:xfrm>
            <a:off x="10465852" y="5965407"/>
            <a:ext cx="1324364" cy="529159"/>
            <a:chOff x="10465852" y="5965407"/>
            <a:chExt cx="1324364" cy="529159"/>
          </a:xfrm>
        </p:grpSpPr>
        <p:pic>
          <p:nvPicPr>
            <p:cNvPr id="10" name="Graphic 9" descr="End">
              <a:hlinkClick r:id="rId7" action="ppaction://hlinksldjump"/>
              <a:extLst>
                <a:ext uri="{FF2B5EF4-FFF2-40B4-BE49-F238E27FC236}">
                  <a16:creationId xmlns:a16="http://schemas.microsoft.com/office/drawing/2014/main" id="{85F9BC80-611C-4E3B-A5DE-524A79D7CFF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465852" y="5965407"/>
              <a:ext cx="529159" cy="529159"/>
            </a:xfrm>
            <a:prstGeom prst="rect">
              <a:avLst/>
            </a:prstGeom>
          </p:spPr>
        </p:pic>
        <p:sp>
          <p:nvSpPr>
            <p:cNvPr id="11" name="TextBox 10">
              <a:hlinkClick r:id="rId7" action="ppaction://hlinksldjump"/>
              <a:extLst>
                <a:ext uri="{FF2B5EF4-FFF2-40B4-BE49-F238E27FC236}">
                  <a16:creationId xmlns:a16="http://schemas.microsoft.com/office/drawing/2014/main" id="{51936B6B-AD71-4736-9D4D-2B0D2453D3CD}"/>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sp>
        <p:nvSpPr>
          <p:cNvPr id="14" name="Rectangle 13">
            <a:extLst>
              <a:ext uri="{FF2B5EF4-FFF2-40B4-BE49-F238E27FC236}">
                <a16:creationId xmlns:a16="http://schemas.microsoft.com/office/drawing/2014/main" id="{A2221492-5019-47FD-A87A-8F569FFCC302}"/>
              </a:ext>
            </a:extLst>
          </p:cNvPr>
          <p:cNvSpPr/>
          <p:nvPr/>
        </p:nvSpPr>
        <p:spPr>
          <a:xfrm>
            <a:off x="9280356" y="5647745"/>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grpSp>
        <p:nvGrpSpPr>
          <p:cNvPr id="16" name="Group 15">
            <a:extLst>
              <a:ext uri="{FF2B5EF4-FFF2-40B4-BE49-F238E27FC236}">
                <a16:creationId xmlns:a16="http://schemas.microsoft.com/office/drawing/2014/main" id="{25155242-5CB3-45E3-AE15-9DC1F7F17E9A}"/>
              </a:ext>
            </a:extLst>
          </p:cNvPr>
          <p:cNvGrpSpPr/>
          <p:nvPr/>
        </p:nvGrpSpPr>
        <p:grpSpPr>
          <a:xfrm>
            <a:off x="6206375" y="5829973"/>
            <a:ext cx="2993994" cy="693301"/>
            <a:chOff x="5025990" y="5597053"/>
            <a:chExt cx="3930636" cy="910194"/>
          </a:xfrm>
        </p:grpSpPr>
        <p:sp>
          <p:nvSpPr>
            <p:cNvPr id="17" name="Rectangle 16">
              <a:hlinkClick r:id="rId10" action="ppaction://hlinksldjump"/>
              <a:extLst>
                <a:ext uri="{FF2B5EF4-FFF2-40B4-BE49-F238E27FC236}">
                  <a16:creationId xmlns:a16="http://schemas.microsoft.com/office/drawing/2014/main" id="{9B76C547-F543-4E03-9313-94822E998828}"/>
                </a:ext>
              </a:extLst>
            </p:cNvPr>
            <p:cNvSpPr/>
            <p:nvPr/>
          </p:nvSpPr>
          <p:spPr>
            <a:xfrm>
              <a:off x="5025990" y="5597053"/>
              <a:ext cx="1217365" cy="897513"/>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r>
                <a:rPr lang="en-GB" sz="12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A</a:t>
              </a:r>
              <a:endParaRPr lang="en-GB" sz="3500" b="1">
                <a:solidFill>
                  <a:schemeClr val="bg1"/>
                </a:solidFill>
                <a:latin typeface="Tw Cen MT" panose="020B0602020104020603" pitchFamily="34" charset="0"/>
              </a:endParaRPr>
            </a:p>
          </p:txBody>
        </p:sp>
        <p:sp>
          <p:nvSpPr>
            <p:cNvPr id="18" name="Rectangle 17">
              <a:hlinkClick r:id="rId11" action="ppaction://hlinksldjump"/>
              <a:extLst>
                <a:ext uri="{FF2B5EF4-FFF2-40B4-BE49-F238E27FC236}">
                  <a16:creationId xmlns:a16="http://schemas.microsoft.com/office/drawing/2014/main" id="{78685001-9D8C-4AEF-B727-8F06B033E695}"/>
                </a:ext>
              </a:extLst>
            </p:cNvPr>
            <p:cNvSpPr/>
            <p:nvPr/>
          </p:nvSpPr>
          <p:spPr>
            <a:xfrm>
              <a:off x="6382625" y="5597053"/>
              <a:ext cx="1217365" cy="897513"/>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4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B</a:t>
              </a:r>
              <a:endParaRPr lang="en-GB" sz="3500" b="1">
                <a:solidFill>
                  <a:schemeClr val="bg1"/>
                </a:solidFill>
                <a:latin typeface="Tw Cen MT" panose="020B0602020104020603" pitchFamily="34" charset="0"/>
              </a:endParaRPr>
            </a:p>
          </p:txBody>
        </p:sp>
        <p:sp>
          <p:nvSpPr>
            <p:cNvPr id="19" name="Rectangle 18">
              <a:hlinkClick r:id="rId7" action="ppaction://hlinksldjump"/>
              <a:extLst>
                <a:ext uri="{FF2B5EF4-FFF2-40B4-BE49-F238E27FC236}">
                  <a16:creationId xmlns:a16="http://schemas.microsoft.com/office/drawing/2014/main" id="{92A27911-AD57-4B8E-B4E7-700354466E7B}"/>
                </a:ext>
              </a:extLst>
            </p:cNvPr>
            <p:cNvSpPr/>
            <p:nvPr/>
          </p:nvSpPr>
          <p:spPr>
            <a:xfrm>
              <a:off x="7739260" y="5609733"/>
              <a:ext cx="1217366" cy="897514"/>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2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D</a:t>
              </a:r>
              <a:endParaRPr lang="en-GB" sz="3500" b="1">
                <a:solidFill>
                  <a:schemeClr val="bg1"/>
                </a:solidFill>
                <a:latin typeface="Tw Cen MT" panose="020B0602020104020603" pitchFamily="34" charset="0"/>
              </a:endParaRPr>
            </a:p>
          </p:txBody>
        </p:sp>
      </p:grpSp>
      <p:grpSp>
        <p:nvGrpSpPr>
          <p:cNvPr id="7" name="Group 6">
            <a:extLst>
              <a:ext uri="{FF2B5EF4-FFF2-40B4-BE49-F238E27FC236}">
                <a16:creationId xmlns:a16="http://schemas.microsoft.com/office/drawing/2014/main" id="{CF6F3795-B158-D515-5C41-8850C109C445}"/>
              </a:ext>
            </a:extLst>
          </p:cNvPr>
          <p:cNvGrpSpPr/>
          <p:nvPr/>
        </p:nvGrpSpPr>
        <p:grpSpPr>
          <a:xfrm>
            <a:off x="5049079" y="62352"/>
            <a:ext cx="5874016" cy="595652"/>
            <a:chOff x="6553537" y="594155"/>
            <a:chExt cx="5240897" cy="595652"/>
          </a:xfrm>
        </p:grpSpPr>
        <p:pic>
          <p:nvPicPr>
            <p:cNvPr id="15" name="Picture 14">
              <a:extLst>
                <a:ext uri="{FF2B5EF4-FFF2-40B4-BE49-F238E27FC236}">
                  <a16:creationId xmlns:a16="http://schemas.microsoft.com/office/drawing/2014/main" id="{588C280B-284B-919E-4FFC-F96680BE0AF3}"/>
                </a:ext>
              </a:extLst>
            </p:cNvPr>
            <p:cNvPicPr>
              <a:picLocks noChangeAspect="1"/>
            </p:cNvPicPr>
            <p:nvPr/>
          </p:nvPicPr>
          <p:blipFill>
            <a:blip r:embed="rId12"/>
            <a:stretch>
              <a:fillRect/>
            </a:stretch>
          </p:blipFill>
          <p:spPr>
            <a:xfrm>
              <a:off x="6553537" y="595093"/>
              <a:ext cx="2431438" cy="594714"/>
            </a:xfrm>
            <a:prstGeom prst="rect">
              <a:avLst/>
            </a:prstGeom>
          </p:spPr>
        </p:pic>
        <p:pic>
          <p:nvPicPr>
            <p:cNvPr id="20" name="Picture 19">
              <a:extLst>
                <a:ext uri="{FF2B5EF4-FFF2-40B4-BE49-F238E27FC236}">
                  <a16:creationId xmlns:a16="http://schemas.microsoft.com/office/drawing/2014/main" id="{5995BF9E-D509-0A00-04B0-BF944B35535F}"/>
                </a:ext>
              </a:extLst>
            </p:cNvPr>
            <p:cNvPicPr>
              <a:picLocks noChangeAspect="1"/>
            </p:cNvPicPr>
            <p:nvPr/>
          </p:nvPicPr>
          <p:blipFill>
            <a:blip r:embed="rId13"/>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194760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1201ACD-63D3-4EF0-B4F4-6621C6FB589E}"/>
              </a:ext>
            </a:extLst>
          </p:cNvPr>
          <p:cNvSpPr/>
          <p:nvPr/>
        </p:nvSpPr>
        <p:spPr>
          <a:xfrm>
            <a:off x="8552873" y="2567710"/>
            <a:ext cx="3236732" cy="3270381"/>
          </a:xfrm>
          <a:prstGeom prst="rect">
            <a:avLst/>
          </a:prstGeom>
          <a:solidFill>
            <a:schemeClr val="bg1"/>
          </a:solidFill>
          <a:ln>
            <a:solidFill>
              <a:srgbClr val="00A99A"/>
            </a:solidFill>
          </a:ln>
          <a:effectLst/>
        </p:spPr>
        <p:txBody>
          <a:bodyPr vert="horz" wrap="square" lIns="36576" tIns="36576" rIns="36576" bIns="36576" numCol="1" anchor="ctr" anchorCtr="0" compatLnSpc="1">
            <a:prstTxWarp prst="textNoShape">
              <a:avLst/>
            </a:prstTxWarp>
          </a:bodyPr>
          <a:lstStyle/>
          <a:p>
            <a:r>
              <a:rPr lang="en-GB" dirty="0">
                <a:latin typeface="Tw Cen MT" panose="020B0602020104020603" pitchFamily="34" charset="0"/>
              </a:rPr>
              <a:t>A lack of professional curiosity can lead to: </a:t>
            </a:r>
          </a:p>
          <a:p>
            <a:pPr marL="285750" indent="-285750">
              <a:buFont typeface="Arial" panose="020B0604020202020204" pitchFamily="34" charset="0"/>
              <a:buChar char="•"/>
            </a:pPr>
            <a:r>
              <a:rPr lang="en-GB" dirty="0">
                <a:latin typeface="Tw Cen MT" panose="020B0602020104020603" pitchFamily="34" charset="0"/>
              </a:rPr>
              <a:t>missed opportunities to identify less obvious indicators of vulnerability or significant harm,</a:t>
            </a:r>
          </a:p>
          <a:p>
            <a:pPr marL="285750" indent="-285750">
              <a:buFont typeface="Arial" panose="020B0604020202020204" pitchFamily="34" charset="0"/>
              <a:buChar char="•"/>
            </a:pPr>
            <a:r>
              <a:rPr lang="en-GB" dirty="0">
                <a:latin typeface="Tw Cen MT" panose="020B0602020104020603" pitchFamily="34" charset="0"/>
              </a:rPr>
              <a:t>assumptions made in assessments of needs and risk which are incorrect and lead to wrong intervention for individuals and families.</a:t>
            </a:r>
          </a:p>
        </p:txBody>
      </p:sp>
      <p:sp>
        <p:nvSpPr>
          <p:cNvPr id="2" name="TextBox 1">
            <a:extLst>
              <a:ext uri="{FF2B5EF4-FFF2-40B4-BE49-F238E27FC236}">
                <a16:creationId xmlns:a16="http://schemas.microsoft.com/office/drawing/2014/main" id="{9B7705C6-2395-46F0-910D-E7F6F47387C1}"/>
              </a:ext>
            </a:extLst>
          </p:cNvPr>
          <p:cNvSpPr txBox="1"/>
          <p:nvPr/>
        </p:nvSpPr>
        <p:spPr>
          <a:xfrm>
            <a:off x="397564" y="551173"/>
            <a:ext cx="7086447" cy="630942"/>
          </a:xfrm>
          <a:prstGeom prst="rect">
            <a:avLst/>
          </a:prstGeom>
          <a:noFill/>
        </p:spPr>
        <p:txBody>
          <a:bodyPr wrap="square" rtlCol="0">
            <a:spAutoFit/>
          </a:bodyPr>
          <a:lstStyle/>
          <a:p>
            <a:r>
              <a:rPr lang="en-GB" sz="3500" b="1">
                <a:latin typeface="Tw Cen MT" panose="020B0602020104020603" pitchFamily="34" charset="0"/>
              </a:rPr>
              <a:t>WHAT </a:t>
            </a:r>
            <a:r>
              <a:rPr lang="en-GB" sz="3500">
                <a:latin typeface="Tw Cen MT" panose="020B0602020104020603" pitchFamily="34" charset="0"/>
              </a:rPr>
              <a:t>is</a:t>
            </a:r>
            <a:r>
              <a:rPr lang="en-GB" sz="3500" b="1">
                <a:latin typeface="Tw Cen MT" panose="020B0602020104020603" pitchFamily="34" charset="0"/>
              </a:rPr>
              <a:t> </a:t>
            </a:r>
            <a:r>
              <a:rPr lang="en-GB" sz="3500">
                <a:latin typeface="Tw Cen MT" panose="020B0602020104020603" pitchFamily="34" charset="0"/>
              </a:rPr>
              <a:t>professional curiosity?</a:t>
            </a:r>
          </a:p>
        </p:txBody>
      </p:sp>
      <p:sp>
        <p:nvSpPr>
          <p:cNvPr id="3" name="Rectangle 2">
            <a:extLst>
              <a:ext uri="{FF2B5EF4-FFF2-40B4-BE49-F238E27FC236}">
                <a16:creationId xmlns:a16="http://schemas.microsoft.com/office/drawing/2014/main" id="{84916CFE-0FEE-4C01-9879-17EA56EDE740}"/>
              </a:ext>
            </a:extLst>
          </p:cNvPr>
          <p:cNvSpPr/>
          <p:nvPr/>
        </p:nvSpPr>
        <p:spPr>
          <a:xfrm>
            <a:off x="397561" y="1568539"/>
            <a:ext cx="7850512" cy="4269553"/>
          </a:xfrm>
          <a:prstGeom prst="rect">
            <a:avLst/>
          </a:prstGeom>
          <a:solidFill>
            <a:srgbClr val="7844B3"/>
          </a:solidFill>
          <a:ln w="25400">
            <a:solidFill>
              <a:srgbClr val="7844B3"/>
            </a:solidFill>
          </a:ln>
          <a:effectLst/>
        </p:spPr>
        <p:txBody>
          <a:bodyPr vert="horz" wrap="square" lIns="36576" tIns="36576" rIns="36576" bIns="36576" numCol="1" anchor="ctr" anchorCtr="0" compatLnSpc="1">
            <a:prstTxWarp prst="textNoShape">
              <a:avLst/>
            </a:prstTxWarp>
          </a:bodyPr>
          <a:lstStyle/>
          <a:p>
            <a:r>
              <a:rPr lang="en-GB" sz="2000" dirty="0">
                <a:solidFill>
                  <a:schemeClr val="bg1"/>
                </a:solidFill>
                <a:latin typeface="Tw Cen MT" panose="020B0602020104020603" pitchFamily="34" charset="0"/>
              </a:rPr>
              <a:t>Professional curiosity is a combination of looking, listening, asking direct questions, checking out and reflecting on information received. It means: </a:t>
            </a:r>
          </a:p>
          <a:p>
            <a:endParaRPr lang="en-GB" sz="2000" dirty="0">
              <a:solidFill>
                <a:schemeClr val="bg1"/>
              </a:solidFill>
              <a:latin typeface="Tw Cen MT" panose="020B0602020104020603" pitchFamily="34" charset="0"/>
            </a:endParaRPr>
          </a:p>
          <a:p>
            <a:pPr marL="342900" indent="-342900">
              <a:buFont typeface="Arial" panose="020B0604020202020204" pitchFamily="34" charset="0"/>
              <a:buChar char="•"/>
            </a:pPr>
            <a:r>
              <a:rPr lang="en-GB" sz="2000" dirty="0">
                <a:solidFill>
                  <a:schemeClr val="bg1"/>
                </a:solidFill>
                <a:latin typeface="Tw Cen MT" panose="020B0602020104020603" pitchFamily="34" charset="0"/>
              </a:rPr>
              <a:t>testing out your professional hypothesis and not making assumptions,</a:t>
            </a:r>
          </a:p>
          <a:p>
            <a:pPr marL="342900" indent="-342900">
              <a:buFont typeface="Arial" panose="020B0604020202020204" pitchFamily="34" charset="0"/>
              <a:buChar char="•"/>
            </a:pPr>
            <a:r>
              <a:rPr lang="en-GB" sz="2000">
                <a:solidFill>
                  <a:schemeClr val="bg1"/>
                </a:solidFill>
                <a:latin typeface="Tw Cen MT" panose="020B0602020104020603" pitchFamily="34" charset="0"/>
              </a:rPr>
              <a:t>gathering </a:t>
            </a:r>
            <a:r>
              <a:rPr lang="en-GB" sz="2000" dirty="0">
                <a:solidFill>
                  <a:schemeClr val="bg1"/>
                </a:solidFill>
                <a:latin typeface="Tw Cen MT" panose="020B0602020104020603" pitchFamily="34" charset="0"/>
              </a:rPr>
              <a:t>all the information from different sources to gain a better understanding of individuals and family functioning,</a:t>
            </a:r>
          </a:p>
          <a:p>
            <a:pPr marL="342900" indent="-342900">
              <a:buFont typeface="Arial" panose="020B0604020202020204" pitchFamily="34" charset="0"/>
              <a:buChar char="•"/>
            </a:pPr>
            <a:r>
              <a:rPr lang="en-GB" sz="2000" dirty="0">
                <a:solidFill>
                  <a:schemeClr val="bg1"/>
                </a:solidFill>
                <a:latin typeface="Tw Cen MT" panose="020B0602020104020603" pitchFamily="34" charset="0"/>
              </a:rPr>
              <a:t>getting an understanding of individuals’ and families’ past history which in turn, may help you think about what may happen in the future,</a:t>
            </a:r>
          </a:p>
          <a:p>
            <a:pPr marL="342900" indent="-342900">
              <a:buFont typeface="Arial" panose="020B0604020202020204" pitchFamily="34" charset="0"/>
              <a:buChar char="•"/>
            </a:pPr>
            <a:r>
              <a:rPr lang="en-GB" sz="2000" dirty="0">
                <a:solidFill>
                  <a:schemeClr val="bg1"/>
                </a:solidFill>
                <a:latin typeface="Tw Cen MT" panose="020B0602020104020603" pitchFamily="34" charset="0"/>
              </a:rPr>
              <a:t>obtaining multiple sources of information and not accepting a single set of details you are given at face value,</a:t>
            </a:r>
          </a:p>
          <a:p>
            <a:pPr marL="342900" indent="-342900">
              <a:buFont typeface="Arial" panose="020B0604020202020204" pitchFamily="34" charset="0"/>
              <a:buChar char="•"/>
            </a:pPr>
            <a:r>
              <a:rPr lang="en-GB" sz="2000" dirty="0">
                <a:solidFill>
                  <a:schemeClr val="bg1"/>
                </a:solidFill>
                <a:latin typeface="Tw Cen MT" panose="020B0602020104020603" pitchFamily="34" charset="0"/>
              </a:rPr>
              <a:t>having an awareness of your own personal bias and how that affects how you see those you are working with,  </a:t>
            </a:r>
          </a:p>
          <a:p>
            <a:pPr marL="342900" indent="-342900">
              <a:buFont typeface="Arial" panose="020B0604020202020204" pitchFamily="34" charset="0"/>
              <a:buChar char="•"/>
            </a:pPr>
            <a:r>
              <a:rPr lang="en-GB" sz="2000" dirty="0">
                <a:solidFill>
                  <a:schemeClr val="bg1"/>
                </a:solidFill>
                <a:latin typeface="Tw Cen MT" panose="020B0602020104020603" pitchFamily="34" charset="0"/>
              </a:rPr>
              <a:t>being respectively curious.</a:t>
            </a:r>
          </a:p>
          <a:p>
            <a:pPr marL="342900" indent="-342900">
              <a:buFont typeface="Arial" panose="020B0604020202020204" pitchFamily="34" charset="0"/>
              <a:buChar char="•"/>
            </a:pPr>
            <a:endParaRPr lang="en-GB" sz="2000" dirty="0">
              <a:solidFill>
                <a:schemeClr val="bg1"/>
              </a:solidFill>
              <a:latin typeface="Tw Cen MT" panose="020B0602020104020603" pitchFamily="34" charset="0"/>
            </a:endParaRPr>
          </a:p>
        </p:txBody>
      </p:sp>
      <p:sp>
        <p:nvSpPr>
          <p:cNvPr id="18" name="Rectangle 17">
            <a:extLst>
              <a:ext uri="{FF2B5EF4-FFF2-40B4-BE49-F238E27FC236}">
                <a16:creationId xmlns:a16="http://schemas.microsoft.com/office/drawing/2014/main" id="{4CC23396-46B9-440E-A7E5-CEA0EDC7659D}"/>
              </a:ext>
            </a:extLst>
          </p:cNvPr>
          <p:cNvSpPr/>
          <p:nvPr/>
        </p:nvSpPr>
        <p:spPr>
          <a:xfrm>
            <a:off x="8552873" y="1568540"/>
            <a:ext cx="3236732" cy="999170"/>
          </a:xfrm>
          <a:prstGeom prst="rect">
            <a:avLst/>
          </a:prstGeom>
          <a:solidFill>
            <a:srgbClr val="00A99A"/>
          </a:solidFill>
          <a:ln w="25400">
            <a:solidFill>
              <a:srgbClr val="00A99A"/>
            </a:solidFill>
          </a:ln>
          <a:effectLst/>
        </p:spPr>
        <p:txBody>
          <a:bodyPr vert="horz" wrap="square" lIns="36576" tIns="36576" rIns="36576" bIns="36576" numCol="1" anchor="ctr" anchorCtr="0" compatLnSpc="1">
            <a:prstTxWarp prst="textNoShape">
              <a:avLst/>
            </a:prstTxWarp>
          </a:bodyPr>
          <a:lstStyle/>
          <a:p>
            <a:r>
              <a:rPr lang="en-GB" sz="2800" b="1">
                <a:solidFill>
                  <a:schemeClr val="bg1"/>
                </a:solidFill>
                <a:latin typeface="Tw Cen MT" panose="020B0602020104020603" pitchFamily="34" charset="0"/>
              </a:rPr>
              <a:t>Why is it important?</a:t>
            </a:r>
          </a:p>
        </p:txBody>
      </p:sp>
      <p:pic>
        <p:nvPicPr>
          <p:cNvPr id="8" name="Graphic 7" descr="Help">
            <a:extLst>
              <a:ext uri="{FF2B5EF4-FFF2-40B4-BE49-F238E27FC236}">
                <a16:creationId xmlns:a16="http://schemas.microsoft.com/office/drawing/2014/main" id="{74A4C6F9-B21C-4FFC-8C47-6A9889DD5B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75205" y="267715"/>
            <a:ext cx="914400" cy="914400"/>
          </a:xfrm>
          <a:prstGeom prst="rect">
            <a:avLst/>
          </a:prstGeom>
        </p:spPr>
      </p:pic>
      <p:sp>
        <p:nvSpPr>
          <p:cNvPr id="11" name="Rectangle 10">
            <a:extLst>
              <a:ext uri="{FF2B5EF4-FFF2-40B4-BE49-F238E27FC236}">
                <a16:creationId xmlns:a16="http://schemas.microsoft.com/office/drawing/2014/main" id="{4CC97674-8B22-4181-924E-3572AAA631CD}"/>
              </a:ext>
            </a:extLst>
          </p:cNvPr>
          <p:cNvSpPr/>
          <p:nvPr/>
        </p:nvSpPr>
        <p:spPr>
          <a:xfrm>
            <a:off x="3200400" y="5928559"/>
            <a:ext cx="8594034"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Graphic 26" descr="Presentation with media">
            <a:hlinkClick r:id="rId4" action="ppaction://hlinksldjump"/>
            <a:extLst>
              <a:ext uri="{FF2B5EF4-FFF2-40B4-BE49-F238E27FC236}">
                <a16:creationId xmlns:a16="http://schemas.microsoft.com/office/drawing/2014/main" id="{7007AF53-6AF0-4725-A498-5AB7310E6D6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73933" y="5964220"/>
            <a:ext cx="550269" cy="550269"/>
          </a:xfrm>
          <a:prstGeom prst="rect">
            <a:avLst/>
          </a:prstGeom>
        </p:spPr>
      </p:pic>
      <p:sp>
        <p:nvSpPr>
          <p:cNvPr id="28" name="TextBox 27">
            <a:hlinkClick r:id="rId4" action="ppaction://hlinksldjump"/>
            <a:extLst>
              <a:ext uri="{FF2B5EF4-FFF2-40B4-BE49-F238E27FC236}">
                <a16:creationId xmlns:a16="http://schemas.microsoft.com/office/drawing/2014/main" id="{7567758D-C7F0-483B-840A-48042F5E4803}"/>
              </a:ext>
            </a:extLst>
          </p:cNvPr>
          <p:cNvSpPr txBox="1"/>
          <p:nvPr/>
        </p:nvSpPr>
        <p:spPr>
          <a:xfrm>
            <a:off x="5828677" y="5984846"/>
            <a:ext cx="1272059" cy="461665"/>
          </a:xfrm>
          <a:prstGeom prst="rect">
            <a:avLst/>
          </a:prstGeom>
          <a:noFill/>
        </p:spPr>
        <p:txBody>
          <a:bodyPr wrap="square" rtlCol="0">
            <a:spAutoFit/>
          </a:bodyPr>
          <a:lstStyle/>
          <a:p>
            <a:r>
              <a:rPr lang="en-GB" sz="1200" b="1">
                <a:latin typeface="Tw Cen MT" panose="020B0602020104020603" pitchFamily="34" charset="0"/>
              </a:rPr>
              <a:t>Watch/listen to films</a:t>
            </a:r>
          </a:p>
        </p:txBody>
      </p:sp>
      <p:grpSp>
        <p:nvGrpSpPr>
          <p:cNvPr id="9" name="Group 8">
            <a:extLst>
              <a:ext uri="{FF2B5EF4-FFF2-40B4-BE49-F238E27FC236}">
                <a16:creationId xmlns:a16="http://schemas.microsoft.com/office/drawing/2014/main" id="{3B58A2D2-C831-4DC3-819D-CC0CCB14615E}"/>
              </a:ext>
            </a:extLst>
          </p:cNvPr>
          <p:cNvGrpSpPr/>
          <p:nvPr/>
        </p:nvGrpSpPr>
        <p:grpSpPr>
          <a:xfrm>
            <a:off x="8336713" y="5916859"/>
            <a:ext cx="2235515" cy="619854"/>
            <a:chOff x="8336713" y="5916859"/>
            <a:chExt cx="2235515" cy="619854"/>
          </a:xfrm>
        </p:grpSpPr>
        <p:pic>
          <p:nvPicPr>
            <p:cNvPr id="15" name="Graphic 14" descr="Drama">
              <a:hlinkClick r:id="rId7" action="ppaction://hlinksldjump"/>
              <a:extLst>
                <a:ext uri="{FF2B5EF4-FFF2-40B4-BE49-F238E27FC236}">
                  <a16:creationId xmlns:a16="http://schemas.microsoft.com/office/drawing/2014/main" id="{5CB7D67C-BA40-49DB-A0F6-0E40DD5A62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336713" y="5986444"/>
              <a:ext cx="498225" cy="498225"/>
            </a:xfrm>
            <a:prstGeom prst="rect">
              <a:avLst/>
            </a:prstGeom>
          </p:spPr>
        </p:pic>
        <p:pic>
          <p:nvPicPr>
            <p:cNvPr id="16" name="Graphic 15" descr="Meeting">
              <a:hlinkClick r:id="rId7" action="ppaction://hlinksldjump"/>
              <a:extLst>
                <a:ext uri="{FF2B5EF4-FFF2-40B4-BE49-F238E27FC236}">
                  <a16:creationId xmlns:a16="http://schemas.microsoft.com/office/drawing/2014/main" id="{D79C0D98-0084-4E49-9B3B-5F560B151A9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825964" y="5916859"/>
              <a:ext cx="619854" cy="619854"/>
            </a:xfrm>
            <a:prstGeom prst="rect">
              <a:avLst/>
            </a:prstGeom>
          </p:spPr>
        </p:pic>
        <p:sp>
          <p:nvSpPr>
            <p:cNvPr id="19" name="TextBox 18">
              <a:hlinkClick r:id="rId7" action="ppaction://hlinksldjump"/>
              <a:extLst>
                <a:ext uri="{FF2B5EF4-FFF2-40B4-BE49-F238E27FC236}">
                  <a16:creationId xmlns:a16="http://schemas.microsoft.com/office/drawing/2014/main" id="{2D8A0782-606E-4CD2-8C76-BF7A7B0E64F8}"/>
                </a:ext>
              </a:extLst>
            </p:cNvPr>
            <p:cNvSpPr txBox="1"/>
            <p:nvPr/>
          </p:nvSpPr>
          <p:spPr>
            <a:xfrm>
              <a:off x="9338315" y="5996401"/>
              <a:ext cx="1233913" cy="461665"/>
            </a:xfrm>
            <a:prstGeom prst="rect">
              <a:avLst/>
            </a:prstGeom>
            <a:noFill/>
          </p:spPr>
          <p:txBody>
            <a:bodyPr wrap="square" rtlCol="0">
              <a:spAutoFit/>
            </a:bodyPr>
            <a:lstStyle/>
            <a:p>
              <a:r>
                <a:rPr lang="en-GB" sz="1200" b="1">
                  <a:latin typeface="Tw Cen MT" panose="020B0602020104020603" pitchFamily="34" charset="0"/>
                </a:rPr>
                <a:t>Scenarios: act out or discuss</a:t>
              </a:r>
            </a:p>
          </p:txBody>
        </p:sp>
      </p:grpSp>
      <p:grpSp>
        <p:nvGrpSpPr>
          <p:cNvPr id="7" name="Group 6">
            <a:extLst>
              <a:ext uri="{FF2B5EF4-FFF2-40B4-BE49-F238E27FC236}">
                <a16:creationId xmlns:a16="http://schemas.microsoft.com/office/drawing/2014/main" id="{413D9A33-9054-4B4F-AE7A-5A62C1EAE53B}"/>
              </a:ext>
            </a:extLst>
          </p:cNvPr>
          <p:cNvGrpSpPr/>
          <p:nvPr/>
        </p:nvGrpSpPr>
        <p:grpSpPr>
          <a:xfrm>
            <a:off x="7047728" y="5988237"/>
            <a:ext cx="1330191" cy="468724"/>
            <a:chOff x="7047728" y="5988237"/>
            <a:chExt cx="1330191" cy="468724"/>
          </a:xfrm>
        </p:grpSpPr>
        <p:pic>
          <p:nvPicPr>
            <p:cNvPr id="25" name="Graphic 24" descr="List">
              <a:hlinkClick r:id="rId12" action="ppaction://hlinksldjump"/>
              <a:extLst>
                <a:ext uri="{FF2B5EF4-FFF2-40B4-BE49-F238E27FC236}">
                  <a16:creationId xmlns:a16="http://schemas.microsoft.com/office/drawing/2014/main" id="{5483C19E-1802-49F1-8870-61240BB06B6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047728" y="5988237"/>
              <a:ext cx="461666" cy="461666"/>
            </a:xfrm>
            <a:prstGeom prst="rect">
              <a:avLst/>
            </a:prstGeom>
          </p:spPr>
        </p:pic>
        <p:sp>
          <p:nvSpPr>
            <p:cNvPr id="26" name="TextBox 25">
              <a:hlinkClick r:id="rId12" action="ppaction://hlinksldjump"/>
              <a:extLst>
                <a:ext uri="{FF2B5EF4-FFF2-40B4-BE49-F238E27FC236}">
                  <a16:creationId xmlns:a16="http://schemas.microsoft.com/office/drawing/2014/main" id="{01784E04-8F19-4B21-89ED-0F14032E71B4}"/>
                </a:ext>
              </a:extLst>
            </p:cNvPr>
            <p:cNvSpPr txBox="1"/>
            <p:nvPr/>
          </p:nvSpPr>
          <p:spPr>
            <a:xfrm>
              <a:off x="7387288" y="5995296"/>
              <a:ext cx="990631" cy="461665"/>
            </a:xfrm>
            <a:prstGeom prst="rect">
              <a:avLst/>
            </a:prstGeom>
            <a:noFill/>
          </p:spPr>
          <p:txBody>
            <a:bodyPr wrap="square" rtlCol="0">
              <a:spAutoFit/>
            </a:bodyPr>
            <a:lstStyle/>
            <a:p>
              <a:r>
                <a:rPr lang="en-GB" sz="1200" b="1">
                  <a:latin typeface="Tw Cen MT" panose="020B0602020104020603" pitchFamily="34" charset="0"/>
                </a:rPr>
                <a:t>WF resources</a:t>
              </a:r>
            </a:p>
          </p:txBody>
        </p:sp>
      </p:grpSp>
      <p:grpSp>
        <p:nvGrpSpPr>
          <p:cNvPr id="10" name="Group 9">
            <a:extLst>
              <a:ext uri="{FF2B5EF4-FFF2-40B4-BE49-F238E27FC236}">
                <a16:creationId xmlns:a16="http://schemas.microsoft.com/office/drawing/2014/main" id="{6750440B-F58E-43D2-A891-8C4777DB88FA}"/>
              </a:ext>
            </a:extLst>
          </p:cNvPr>
          <p:cNvGrpSpPr/>
          <p:nvPr/>
        </p:nvGrpSpPr>
        <p:grpSpPr>
          <a:xfrm>
            <a:off x="10510881" y="5941997"/>
            <a:ext cx="1475094" cy="594716"/>
            <a:chOff x="10510881" y="5941997"/>
            <a:chExt cx="1475094" cy="594716"/>
          </a:xfrm>
        </p:grpSpPr>
        <p:pic>
          <p:nvPicPr>
            <p:cNvPr id="23" name="Graphic 22" descr="Presentation with checklist">
              <a:hlinkClick r:id="rId15" action="ppaction://hlinksldjump"/>
              <a:extLst>
                <a:ext uri="{FF2B5EF4-FFF2-40B4-BE49-F238E27FC236}">
                  <a16:creationId xmlns:a16="http://schemas.microsoft.com/office/drawing/2014/main" id="{5C7BCAD2-440D-4736-A20E-EF8E9323384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510881" y="5941997"/>
              <a:ext cx="594716" cy="594716"/>
            </a:xfrm>
            <a:prstGeom prst="rect">
              <a:avLst/>
            </a:prstGeom>
          </p:spPr>
        </p:pic>
        <p:sp>
          <p:nvSpPr>
            <p:cNvPr id="24" name="TextBox 23">
              <a:hlinkClick r:id="rId15" action="ppaction://hlinksldjump"/>
              <a:extLst>
                <a:ext uri="{FF2B5EF4-FFF2-40B4-BE49-F238E27FC236}">
                  <a16:creationId xmlns:a16="http://schemas.microsoft.com/office/drawing/2014/main" id="{0BC88D7D-FFAC-432E-820E-79BEDCD73CE6}"/>
                </a:ext>
              </a:extLst>
            </p:cNvPr>
            <p:cNvSpPr txBox="1"/>
            <p:nvPr/>
          </p:nvSpPr>
          <p:spPr>
            <a:xfrm>
              <a:off x="10995344" y="5988024"/>
              <a:ext cx="990631" cy="461665"/>
            </a:xfrm>
            <a:prstGeom prst="rect">
              <a:avLst/>
            </a:prstGeom>
            <a:noFill/>
          </p:spPr>
          <p:txBody>
            <a:bodyPr wrap="square" rtlCol="0">
              <a:spAutoFit/>
            </a:bodyPr>
            <a:lstStyle/>
            <a:p>
              <a:r>
                <a:rPr lang="en-GB" sz="1200" b="1">
                  <a:latin typeface="Tw Cen MT" panose="020B0602020104020603" pitchFamily="34" charset="0"/>
                </a:rPr>
                <a:t>Action for you</a:t>
              </a:r>
            </a:p>
          </p:txBody>
        </p:sp>
      </p:grpSp>
      <p:pic>
        <p:nvPicPr>
          <p:cNvPr id="38" name="Graphic 37" descr="Home">
            <a:hlinkClick r:id="rId18" action="ppaction://hlinksldjump"/>
            <a:extLst>
              <a:ext uri="{FF2B5EF4-FFF2-40B4-BE49-F238E27FC236}">
                <a16:creationId xmlns:a16="http://schemas.microsoft.com/office/drawing/2014/main" id="{5287FD76-AE66-4AF1-8A9A-98F483E8188B}"/>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377529" y="5980921"/>
            <a:ext cx="529159" cy="529159"/>
          </a:xfrm>
          <a:prstGeom prst="rect">
            <a:avLst/>
          </a:prstGeom>
        </p:spPr>
      </p:pic>
      <p:sp>
        <p:nvSpPr>
          <p:cNvPr id="39" name="TextBox 38">
            <a:hlinkClick r:id="rId18" action="ppaction://hlinksldjump"/>
            <a:extLst>
              <a:ext uri="{FF2B5EF4-FFF2-40B4-BE49-F238E27FC236}">
                <a16:creationId xmlns:a16="http://schemas.microsoft.com/office/drawing/2014/main" id="{ABBA6CFA-3E8F-4F42-8573-E55C49C3CCE0}"/>
              </a:ext>
            </a:extLst>
          </p:cNvPr>
          <p:cNvSpPr txBox="1"/>
          <p:nvPr/>
        </p:nvSpPr>
        <p:spPr>
          <a:xfrm>
            <a:off x="3836146" y="6107052"/>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sp>
        <p:nvSpPr>
          <p:cNvPr id="44" name="Rectangle 43">
            <a:extLst>
              <a:ext uri="{FF2B5EF4-FFF2-40B4-BE49-F238E27FC236}">
                <a16:creationId xmlns:a16="http://schemas.microsoft.com/office/drawing/2014/main" id="{266A6A09-62D0-4DFF-853D-AB9051F12A6F}"/>
              </a:ext>
            </a:extLst>
          </p:cNvPr>
          <p:cNvSpPr/>
          <p:nvPr/>
        </p:nvSpPr>
        <p:spPr>
          <a:xfrm>
            <a:off x="3200400" y="5613324"/>
            <a:ext cx="2159700" cy="30433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 - dip in/out:</a:t>
            </a:r>
          </a:p>
        </p:txBody>
      </p:sp>
      <p:grpSp>
        <p:nvGrpSpPr>
          <p:cNvPr id="4" name="Group 3">
            <a:extLst>
              <a:ext uri="{FF2B5EF4-FFF2-40B4-BE49-F238E27FC236}">
                <a16:creationId xmlns:a16="http://schemas.microsoft.com/office/drawing/2014/main" id="{52F28FC3-449C-4D5F-BE12-1C61BE318C4A}"/>
              </a:ext>
            </a:extLst>
          </p:cNvPr>
          <p:cNvGrpSpPr/>
          <p:nvPr/>
        </p:nvGrpSpPr>
        <p:grpSpPr>
          <a:xfrm>
            <a:off x="4480453" y="5991767"/>
            <a:ext cx="840959" cy="461665"/>
            <a:chOff x="4480453" y="5991767"/>
            <a:chExt cx="840959" cy="461665"/>
          </a:xfrm>
        </p:grpSpPr>
        <p:sp>
          <p:nvSpPr>
            <p:cNvPr id="30" name="TextBox 29">
              <a:hlinkClick r:id="rId21" action="ppaction://hlinksldjump"/>
              <a:extLst>
                <a:ext uri="{FF2B5EF4-FFF2-40B4-BE49-F238E27FC236}">
                  <a16:creationId xmlns:a16="http://schemas.microsoft.com/office/drawing/2014/main" id="{42309A0A-650F-447E-80B5-508F5FE63B8A}"/>
                </a:ext>
              </a:extLst>
            </p:cNvPr>
            <p:cNvSpPr txBox="1"/>
            <p:nvPr/>
          </p:nvSpPr>
          <p:spPr>
            <a:xfrm>
              <a:off x="4888467" y="5991767"/>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pic>
          <p:nvPicPr>
            <p:cNvPr id="33" name="Graphic 32" descr="Warning">
              <a:hlinkClick r:id="rId21" action="ppaction://hlinksldjump"/>
              <a:extLst>
                <a:ext uri="{FF2B5EF4-FFF2-40B4-BE49-F238E27FC236}">
                  <a16:creationId xmlns:a16="http://schemas.microsoft.com/office/drawing/2014/main" id="{965EF668-166B-48B6-AF9A-A531F54DBDFF}"/>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4480453" y="6019842"/>
              <a:ext cx="432945" cy="432945"/>
            </a:xfrm>
            <a:prstGeom prst="rect">
              <a:avLst/>
            </a:prstGeom>
          </p:spPr>
        </p:pic>
      </p:grpSp>
      <p:grpSp>
        <p:nvGrpSpPr>
          <p:cNvPr id="12" name="Group 11">
            <a:extLst>
              <a:ext uri="{FF2B5EF4-FFF2-40B4-BE49-F238E27FC236}">
                <a16:creationId xmlns:a16="http://schemas.microsoft.com/office/drawing/2014/main" id="{ADA95658-E9A8-19C4-6C1B-B03C4940A379}"/>
              </a:ext>
            </a:extLst>
          </p:cNvPr>
          <p:cNvGrpSpPr/>
          <p:nvPr/>
        </p:nvGrpSpPr>
        <p:grpSpPr>
          <a:xfrm>
            <a:off x="5049079" y="62352"/>
            <a:ext cx="5874016" cy="595652"/>
            <a:chOff x="6553537" y="594155"/>
            <a:chExt cx="5240897" cy="595652"/>
          </a:xfrm>
        </p:grpSpPr>
        <p:pic>
          <p:nvPicPr>
            <p:cNvPr id="13" name="Picture 12">
              <a:extLst>
                <a:ext uri="{FF2B5EF4-FFF2-40B4-BE49-F238E27FC236}">
                  <a16:creationId xmlns:a16="http://schemas.microsoft.com/office/drawing/2014/main" id="{7DC646F4-0EFE-E0EA-80F0-E189AE3B8082}"/>
                </a:ext>
              </a:extLst>
            </p:cNvPr>
            <p:cNvPicPr>
              <a:picLocks noChangeAspect="1"/>
            </p:cNvPicPr>
            <p:nvPr/>
          </p:nvPicPr>
          <p:blipFill>
            <a:blip r:embed="rId24"/>
            <a:stretch>
              <a:fillRect/>
            </a:stretch>
          </p:blipFill>
          <p:spPr>
            <a:xfrm>
              <a:off x="6553537" y="595093"/>
              <a:ext cx="2431438" cy="594714"/>
            </a:xfrm>
            <a:prstGeom prst="rect">
              <a:avLst/>
            </a:prstGeom>
          </p:spPr>
        </p:pic>
        <p:pic>
          <p:nvPicPr>
            <p:cNvPr id="14" name="Picture 13">
              <a:extLst>
                <a:ext uri="{FF2B5EF4-FFF2-40B4-BE49-F238E27FC236}">
                  <a16:creationId xmlns:a16="http://schemas.microsoft.com/office/drawing/2014/main" id="{7CAD4059-781D-4E1F-01BC-DBB732FBF3C2}"/>
                </a:ext>
              </a:extLst>
            </p:cNvPr>
            <p:cNvPicPr>
              <a:picLocks noChangeAspect="1"/>
            </p:cNvPicPr>
            <p:nvPr/>
          </p:nvPicPr>
          <p:blipFill>
            <a:blip r:embed="rId25"/>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2263542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AF88B313-E2AA-43D0-BEEC-738A16403FD0}"/>
              </a:ext>
            </a:extLst>
          </p:cNvPr>
          <p:cNvSpPr/>
          <p:nvPr/>
        </p:nvSpPr>
        <p:spPr>
          <a:xfrm>
            <a:off x="397564" y="1377541"/>
            <a:ext cx="11396874" cy="4541996"/>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t" anchorCtr="0" compatLnSpc="1">
            <a:prstTxWarp prst="textNoShape">
              <a:avLst/>
            </a:prstTxWarp>
          </a:bodyPr>
          <a:lstStyle/>
          <a:p>
            <a:pPr>
              <a:spcAft>
                <a:spcPts val="600"/>
              </a:spcAft>
            </a:pPr>
            <a:r>
              <a:rPr lang="en-GB" sz="3600" b="1" dirty="0">
                <a:solidFill>
                  <a:schemeClr val="bg1"/>
                </a:solidFill>
                <a:latin typeface="Tw Cen MT" panose="020B0602020104020603" pitchFamily="34" charset="0"/>
              </a:rPr>
              <a:t>Dina </a:t>
            </a:r>
            <a:r>
              <a:rPr lang="en-GB" sz="1600" b="1" dirty="0">
                <a:solidFill>
                  <a:schemeClr val="bg1"/>
                </a:solidFill>
                <a:latin typeface="Tw Cen MT" panose="020B0602020104020603" pitchFamily="34" charset="0"/>
              </a:rPr>
              <a:t>aged four and lives at home with Mum, Uncle and two older brothers aged 10 and 15.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Home is a three-bedroom flat. Dina sleeps in Mum’s room, her brothers share and Uncle sleeps in the box room. This was previously Dina’s room.</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Dina’s father left the family home about a year ago and was physically abusive to Mum and Dina’s brothers. Dina often witnessed this.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Dina was very close to her dad and has expressed that she misses him.</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works long hours to financially support the family.</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Mum has a good support network and her brother (the children’s Uncle) moved in about six months ago. He needed somewhere to live after his relationship broke down and he was able to help Mum with childcare while Mum is working. Dina’s two brother were previously helping with this.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School recently noticed bruising around Dina’s thigh when she was changing for PE. When questioned about it she went very quiet and tried to cover it up. </a:t>
            </a:r>
          </a:p>
          <a:p>
            <a:pPr marL="285750" indent="-285750">
              <a:spcAft>
                <a:spcPts val="600"/>
              </a:spcAft>
              <a:buFont typeface="Arial" panose="020B0604020202020204" pitchFamily="34" charset="0"/>
              <a:buChar char="•"/>
            </a:pPr>
            <a:r>
              <a:rPr lang="en-GB" sz="1600" dirty="0">
                <a:solidFill>
                  <a:schemeClr val="bg1"/>
                </a:solidFill>
                <a:latin typeface="Tw Cen MT" panose="020B0602020104020603" pitchFamily="34" charset="0"/>
              </a:rPr>
              <a:t>During play time recently, Dina was found touching another girl’s genital area and staff overheard her making sexual references. </a:t>
            </a:r>
          </a:p>
        </p:txBody>
      </p:sp>
      <p:pic>
        <p:nvPicPr>
          <p:cNvPr id="5" name="Graphic 4" descr="Meeting">
            <a:extLst>
              <a:ext uri="{FF2B5EF4-FFF2-40B4-BE49-F238E27FC236}">
                <a16:creationId xmlns:a16="http://schemas.microsoft.com/office/drawing/2014/main" id="{7B6A4D86-65B7-4081-B377-D879135518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0036" y="267715"/>
            <a:ext cx="914400" cy="914400"/>
          </a:xfrm>
          <a:prstGeom prst="rect">
            <a:avLst/>
          </a:prstGeom>
        </p:spPr>
      </p:pic>
      <p:sp>
        <p:nvSpPr>
          <p:cNvPr id="6" name="TextBox 5">
            <a:extLst>
              <a:ext uri="{FF2B5EF4-FFF2-40B4-BE49-F238E27FC236}">
                <a16:creationId xmlns:a16="http://schemas.microsoft.com/office/drawing/2014/main" id="{50C4BCD9-DB25-4CA6-86F5-9494F635EA4F}"/>
              </a:ext>
            </a:extLst>
          </p:cNvPr>
          <p:cNvSpPr txBox="1"/>
          <p:nvPr/>
        </p:nvSpPr>
        <p:spPr>
          <a:xfrm>
            <a:off x="397564" y="551173"/>
            <a:ext cx="10336697" cy="630942"/>
          </a:xfrm>
          <a:prstGeom prst="rect">
            <a:avLst/>
          </a:prstGeom>
          <a:noFill/>
        </p:spPr>
        <p:txBody>
          <a:bodyPr wrap="square" rtlCol="0">
            <a:spAutoFit/>
          </a:bodyPr>
          <a:lstStyle/>
          <a:p>
            <a:r>
              <a:rPr lang="en-GB" sz="3500" b="1">
                <a:latin typeface="Tw Cen MT" panose="020B0602020104020603" pitchFamily="34" charset="0"/>
              </a:rPr>
              <a:t>DISCUSS this scenario </a:t>
            </a:r>
            <a:r>
              <a:rPr lang="en-GB" sz="3500">
                <a:latin typeface="Tw Cen MT" panose="020B0602020104020603" pitchFamily="34" charset="0"/>
              </a:rPr>
              <a:t>– what questions would you ask?  </a:t>
            </a:r>
          </a:p>
        </p:txBody>
      </p:sp>
      <p:sp>
        <p:nvSpPr>
          <p:cNvPr id="15" name="Rectangle 14">
            <a:extLst>
              <a:ext uri="{FF2B5EF4-FFF2-40B4-BE49-F238E27FC236}">
                <a16:creationId xmlns:a16="http://schemas.microsoft.com/office/drawing/2014/main" id="{F7014074-4791-4602-8370-A4AB3B2B3C98}"/>
              </a:ext>
            </a:extLst>
          </p:cNvPr>
          <p:cNvSpPr/>
          <p:nvPr/>
        </p:nvSpPr>
        <p:spPr>
          <a:xfrm>
            <a:off x="3430464" y="5928559"/>
            <a:ext cx="8363970"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 name="Group 15">
            <a:extLst>
              <a:ext uri="{FF2B5EF4-FFF2-40B4-BE49-F238E27FC236}">
                <a16:creationId xmlns:a16="http://schemas.microsoft.com/office/drawing/2014/main" id="{B02FB91C-69AB-4229-891B-143018B9F342}"/>
              </a:ext>
            </a:extLst>
          </p:cNvPr>
          <p:cNvGrpSpPr/>
          <p:nvPr/>
        </p:nvGrpSpPr>
        <p:grpSpPr>
          <a:xfrm>
            <a:off x="10510881" y="5941997"/>
            <a:ext cx="1475094" cy="594716"/>
            <a:chOff x="10510881" y="5941997"/>
            <a:chExt cx="1475094" cy="594716"/>
          </a:xfrm>
        </p:grpSpPr>
        <p:pic>
          <p:nvPicPr>
            <p:cNvPr id="33" name="Graphic 32" descr="Presentation with checklist">
              <a:hlinkClick r:id="rId4" action="ppaction://hlinksldjump"/>
              <a:extLst>
                <a:ext uri="{FF2B5EF4-FFF2-40B4-BE49-F238E27FC236}">
                  <a16:creationId xmlns:a16="http://schemas.microsoft.com/office/drawing/2014/main" id="{1B3E7886-CFD2-4807-B6D6-BA4EC6D66F8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10881" y="5941997"/>
              <a:ext cx="594716" cy="594716"/>
            </a:xfrm>
            <a:prstGeom prst="rect">
              <a:avLst/>
            </a:prstGeom>
          </p:spPr>
        </p:pic>
        <p:sp>
          <p:nvSpPr>
            <p:cNvPr id="34" name="TextBox 33">
              <a:hlinkClick r:id="rId4" action="ppaction://hlinksldjump"/>
              <a:extLst>
                <a:ext uri="{FF2B5EF4-FFF2-40B4-BE49-F238E27FC236}">
                  <a16:creationId xmlns:a16="http://schemas.microsoft.com/office/drawing/2014/main" id="{993B3285-503D-4B12-A157-26AAC399EEC2}"/>
                </a:ext>
              </a:extLst>
            </p:cNvPr>
            <p:cNvSpPr txBox="1"/>
            <p:nvPr/>
          </p:nvSpPr>
          <p:spPr>
            <a:xfrm>
              <a:off x="10995344" y="5988024"/>
              <a:ext cx="990631" cy="461665"/>
            </a:xfrm>
            <a:prstGeom prst="rect">
              <a:avLst/>
            </a:prstGeom>
            <a:noFill/>
          </p:spPr>
          <p:txBody>
            <a:bodyPr wrap="square" rtlCol="0">
              <a:spAutoFit/>
            </a:bodyPr>
            <a:lstStyle/>
            <a:p>
              <a:r>
                <a:rPr lang="en-GB" sz="1200" b="1">
                  <a:latin typeface="Tw Cen MT" panose="020B0602020104020603" pitchFamily="34" charset="0"/>
                </a:rPr>
                <a:t>Action for you</a:t>
              </a:r>
            </a:p>
          </p:txBody>
        </p:sp>
      </p:grpSp>
      <p:grpSp>
        <p:nvGrpSpPr>
          <p:cNvPr id="17" name="Group 16">
            <a:extLst>
              <a:ext uri="{FF2B5EF4-FFF2-40B4-BE49-F238E27FC236}">
                <a16:creationId xmlns:a16="http://schemas.microsoft.com/office/drawing/2014/main" id="{FDB78907-B002-4A6E-8B2A-E82B41AE70A0}"/>
              </a:ext>
            </a:extLst>
          </p:cNvPr>
          <p:cNvGrpSpPr/>
          <p:nvPr/>
        </p:nvGrpSpPr>
        <p:grpSpPr>
          <a:xfrm>
            <a:off x="3485057" y="5953211"/>
            <a:ext cx="1140786" cy="529159"/>
            <a:chOff x="3309282" y="5965407"/>
            <a:chExt cx="1140786" cy="529159"/>
          </a:xfrm>
        </p:grpSpPr>
        <p:pic>
          <p:nvPicPr>
            <p:cNvPr id="31" name="Graphic 30" descr="Home">
              <a:hlinkClick r:id="rId7" action="ppaction://hlinksldjump"/>
              <a:extLst>
                <a:ext uri="{FF2B5EF4-FFF2-40B4-BE49-F238E27FC236}">
                  <a16:creationId xmlns:a16="http://schemas.microsoft.com/office/drawing/2014/main" id="{DD976223-4A51-4046-B644-49DE760B4E8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309282" y="5965407"/>
              <a:ext cx="529159" cy="529159"/>
            </a:xfrm>
            <a:prstGeom prst="rect">
              <a:avLst/>
            </a:prstGeom>
          </p:spPr>
        </p:pic>
        <p:sp>
          <p:nvSpPr>
            <p:cNvPr id="32" name="TextBox 31">
              <a:hlinkClick r:id="rId7" action="ppaction://hlinksldjump"/>
              <a:extLst>
                <a:ext uri="{FF2B5EF4-FFF2-40B4-BE49-F238E27FC236}">
                  <a16:creationId xmlns:a16="http://schemas.microsoft.com/office/drawing/2014/main" id="{78E817CA-0329-4BA0-A367-7FD3AE527D94}"/>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18" name="Group 17">
            <a:extLst>
              <a:ext uri="{FF2B5EF4-FFF2-40B4-BE49-F238E27FC236}">
                <a16:creationId xmlns:a16="http://schemas.microsoft.com/office/drawing/2014/main" id="{0DE1E663-0631-4B38-B105-1AE537F776BA}"/>
              </a:ext>
            </a:extLst>
          </p:cNvPr>
          <p:cNvGrpSpPr/>
          <p:nvPr/>
        </p:nvGrpSpPr>
        <p:grpSpPr>
          <a:xfrm>
            <a:off x="4603468" y="5906178"/>
            <a:ext cx="1540027" cy="646331"/>
            <a:chOff x="2997727" y="5876943"/>
            <a:chExt cx="1540027" cy="646331"/>
          </a:xfrm>
        </p:grpSpPr>
        <p:pic>
          <p:nvPicPr>
            <p:cNvPr id="29" name="Graphic 28" descr="Help">
              <a:hlinkClick r:id="rId10" action="ppaction://hlinksldjump"/>
              <a:extLst>
                <a:ext uri="{FF2B5EF4-FFF2-40B4-BE49-F238E27FC236}">
                  <a16:creationId xmlns:a16="http://schemas.microsoft.com/office/drawing/2014/main" id="{3A94690D-9C93-4D8A-BC56-A44907B7B57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997727" y="5955249"/>
              <a:ext cx="524753" cy="524753"/>
            </a:xfrm>
            <a:prstGeom prst="rect">
              <a:avLst/>
            </a:prstGeom>
          </p:spPr>
        </p:pic>
        <p:sp>
          <p:nvSpPr>
            <p:cNvPr id="30" name="TextBox 29">
              <a:hlinkClick r:id="rId10" action="ppaction://hlinksldjump"/>
              <a:extLst>
                <a:ext uri="{FF2B5EF4-FFF2-40B4-BE49-F238E27FC236}">
                  <a16:creationId xmlns:a16="http://schemas.microsoft.com/office/drawing/2014/main" id="{D6278B2B-C2B2-4594-B510-FE4B9D52014D}"/>
                </a:ext>
              </a:extLst>
            </p:cNvPr>
            <p:cNvSpPr txBox="1"/>
            <p:nvPr/>
          </p:nvSpPr>
          <p:spPr>
            <a:xfrm>
              <a:off x="3450626" y="5876943"/>
              <a:ext cx="1087128" cy="646331"/>
            </a:xfrm>
            <a:prstGeom prst="rect">
              <a:avLst/>
            </a:prstGeom>
            <a:noFill/>
          </p:spPr>
          <p:txBody>
            <a:bodyPr wrap="square" rtlCol="0">
              <a:spAutoFit/>
            </a:bodyPr>
            <a:lstStyle/>
            <a:p>
              <a:r>
                <a:rPr lang="en-GB" sz="1200" b="1">
                  <a:latin typeface="Tw Cen MT" panose="020B0602020104020603" pitchFamily="34" charset="0"/>
                </a:rPr>
                <a:t>What is professional curiosity? </a:t>
              </a:r>
            </a:p>
          </p:txBody>
        </p:sp>
      </p:grpSp>
      <p:grpSp>
        <p:nvGrpSpPr>
          <p:cNvPr id="19" name="Group 18">
            <a:extLst>
              <a:ext uri="{FF2B5EF4-FFF2-40B4-BE49-F238E27FC236}">
                <a16:creationId xmlns:a16="http://schemas.microsoft.com/office/drawing/2014/main" id="{6DC91AC3-C42C-4D91-9615-EB53BC9A7571}"/>
              </a:ext>
            </a:extLst>
          </p:cNvPr>
          <p:cNvGrpSpPr/>
          <p:nvPr/>
        </p:nvGrpSpPr>
        <p:grpSpPr>
          <a:xfrm>
            <a:off x="6390684" y="5995083"/>
            <a:ext cx="840959" cy="461665"/>
            <a:chOff x="4480453" y="5991767"/>
            <a:chExt cx="840959" cy="461665"/>
          </a:xfrm>
        </p:grpSpPr>
        <p:pic>
          <p:nvPicPr>
            <p:cNvPr id="27" name="Graphic 26" descr="Warning">
              <a:hlinkClick r:id="rId13" action="ppaction://hlinksldjump"/>
              <a:extLst>
                <a:ext uri="{FF2B5EF4-FFF2-40B4-BE49-F238E27FC236}">
                  <a16:creationId xmlns:a16="http://schemas.microsoft.com/office/drawing/2014/main" id="{3015B615-D58E-4901-89D6-943571D4C49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480453" y="6013566"/>
              <a:ext cx="432945" cy="432945"/>
            </a:xfrm>
            <a:prstGeom prst="rect">
              <a:avLst/>
            </a:prstGeom>
          </p:spPr>
        </p:pic>
        <p:sp>
          <p:nvSpPr>
            <p:cNvPr id="28" name="TextBox 27">
              <a:hlinkClick r:id="rId13" action="ppaction://hlinksldjump"/>
              <a:extLst>
                <a:ext uri="{FF2B5EF4-FFF2-40B4-BE49-F238E27FC236}">
                  <a16:creationId xmlns:a16="http://schemas.microsoft.com/office/drawing/2014/main" id="{2742EBF6-44D9-45AB-AB8A-C9F3C70BAF4B}"/>
                </a:ext>
              </a:extLst>
            </p:cNvPr>
            <p:cNvSpPr txBox="1"/>
            <p:nvPr/>
          </p:nvSpPr>
          <p:spPr>
            <a:xfrm>
              <a:off x="4888467" y="5991767"/>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grpSp>
      <p:grpSp>
        <p:nvGrpSpPr>
          <p:cNvPr id="20" name="Group 19">
            <a:extLst>
              <a:ext uri="{FF2B5EF4-FFF2-40B4-BE49-F238E27FC236}">
                <a16:creationId xmlns:a16="http://schemas.microsoft.com/office/drawing/2014/main" id="{67EFA65E-D71D-400A-893B-243FA8DDAFF3}"/>
              </a:ext>
            </a:extLst>
          </p:cNvPr>
          <p:cNvGrpSpPr/>
          <p:nvPr/>
        </p:nvGrpSpPr>
        <p:grpSpPr>
          <a:xfrm>
            <a:off x="7496491" y="5950385"/>
            <a:ext cx="1726803" cy="550269"/>
            <a:chOff x="5334177" y="5964220"/>
            <a:chExt cx="1726803" cy="550269"/>
          </a:xfrm>
        </p:grpSpPr>
        <p:pic>
          <p:nvPicPr>
            <p:cNvPr id="25" name="Graphic 24" descr="Presentation with media">
              <a:hlinkClick r:id="rId16" action="ppaction://hlinksldjump"/>
              <a:extLst>
                <a:ext uri="{FF2B5EF4-FFF2-40B4-BE49-F238E27FC236}">
                  <a16:creationId xmlns:a16="http://schemas.microsoft.com/office/drawing/2014/main" id="{5F19778D-6500-4871-9CE0-42D48AAC3C4F}"/>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334177" y="5964220"/>
              <a:ext cx="550269" cy="550269"/>
            </a:xfrm>
            <a:prstGeom prst="rect">
              <a:avLst/>
            </a:prstGeom>
          </p:spPr>
        </p:pic>
        <p:sp>
          <p:nvSpPr>
            <p:cNvPr id="26" name="TextBox 25">
              <a:hlinkClick r:id="rId16" action="ppaction://hlinksldjump"/>
              <a:extLst>
                <a:ext uri="{FF2B5EF4-FFF2-40B4-BE49-F238E27FC236}">
                  <a16:creationId xmlns:a16="http://schemas.microsoft.com/office/drawing/2014/main" id="{D7BB3648-C452-47FB-AD57-6A6C24E4DD82}"/>
                </a:ext>
              </a:extLst>
            </p:cNvPr>
            <p:cNvSpPr txBox="1"/>
            <p:nvPr/>
          </p:nvSpPr>
          <p:spPr>
            <a:xfrm>
              <a:off x="5788921" y="5984846"/>
              <a:ext cx="1272059" cy="461665"/>
            </a:xfrm>
            <a:prstGeom prst="rect">
              <a:avLst/>
            </a:prstGeom>
            <a:noFill/>
          </p:spPr>
          <p:txBody>
            <a:bodyPr wrap="square" rtlCol="0">
              <a:spAutoFit/>
            </a:bodyPr>
            <a:lstStyle/>
            <a:p>
              <a:r>
                <a:rPr lang="en-GB" sz="1200" b="1">
                  <a:latin typeface="Tw Cen MT" panose="020B0602020104020603" pitchFamily="34" charset="0"/>
                </a:rPr>
                <a:t>Watch/listen to films</a:t>
              </a:r>
            </a:p>
          </p:txBody>
        </p:sp>
      </p:grpSp>
      <p:grpSp>
        <p:nvGrpSpPr>
          <p:cNvPr id="21" name="Group 20">
            <a:extLst>
              <a:ext uri="{FF2B5EF4-FFF2-40B4-BE49-F238E27FC236}">
                <a16:creationId xmlns:a16="http://schemas.microsoft.com/office/drawing/2014/main" id="{D7E44DBF-B435-4C6F-B64F-BEAF10EA2D3B}"/>
              </a:ext>
            </a:extLst>
          </p:cNvPr>
          <p:cNvGrpSpPr/>
          <p:nvPr/>
        </p:nvGrpSpPr>
        <p:grpSpPr>
          <a:xfrm>
            <a:off x="9213723" y="6004691"/>
            <a:ext cx="1330191" cy="468724"/>
            <a:chOff x="8841429" y="6004691"/>
            <a:chExt cx="1330191" cy="468724"/>
          </a:xfrm>
        </p:grpSpPr>
        <p:pic>
          <p:nvPicPr>
            <p:cNvPr id="23" name="Graphic 22" descr="List">
              <a:hlinkClick r:id="rId19" action="ppaction://hlinksldjump"/>
              <a:extLst>
                <a:ext uri="{FF2B5EF4-FFF2-40B4-BE49-F238E27FC236}">
                  <a16:creationId xmlns:a16="http://schemas.microsoft.com/office/drawing/2014/main" id="{BB54BF30-F590-4E1F-810A-010C23DC6E97}"/>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8841429" y="6004691"/>
              <a:ext cx="461666" cy="461666"/>
            </a:xfrm>
            <a:prstGeom prst="rect">
              <a:avLst/>
            </a:prstGeom>
          </p:spPr>
        </p:pic>
        <p:sp>
          <p:nvSpPr>
            <p:cNvPr id="24" name="TextBox 23">
              <a:hlinkClick r:id="rId19" action="ppaction://hlinksldjump"/>
              <a:extLst>
                <a:ext uri="{FF2B5EF4-FFF2-40B4-BE49-F238E27FC236}">
                  <a16:creationId xmlns:a16="http://schemas.microsoft.com/office/drawing/2014/main" id="{8E807F32-06E0-4E1B-8FEA-ACA7749D9164}"/>
                </a:ext>
              </a:extLst>
            </p:cNvPr>
            <p:cNvSpPr txBox="1"/>
            <p:nvPr/>
          </p:nvSpPr>
          <p:spPr>
            <a:xfrm>
              <a:off x="9180989" y="6011750"/>
              <a:ext cx="990631" cy="461665"/>
            </a:xfrm>
            <a:prstGeom prst="rect">
              <a:avLst/>
            </a:prstGeom>
            <a:noFill/>
          </p:spPr>
          <p:txBody>
            <a:bodyPr wrap="square" rtlCol="0">
              <a:spAutoFit/>
            </a:bodyPr>
            <a:lstStyle/>
            <a:p>
              <a:r>
                <a:rPr lang="en-GB" sz="1200" b="1">
                  <a:latin typeface="Tw Cen MT" panose="020B0602020104020603" pitchFamily="34" charset="0"/>
                </a:rPr>
                <a:t>WF resources</a:t>
              </a:r>
            </a:p>
          </p:txBody>
        </p:sp>
      </p:grpSp>
      <p:sp>
        <p:nvSpPr>
          <p:cNvPr id="35" name="Rectangle 34">
            <a:extLst>
              <a:ext uri="{FF2B5EF4-FFF2-40B4-BE49-F238E27FC236}">
                <a16:creationId xmlns:a16="http://schemas.microsoft.com/office/drawing/2014/main" id="{ABE56385-48A4-46D5-ADD1-D92BE44486E6}"/>
              </a:ext>
            </a:extLst>
          </p:cNvPr>
          <p:cNvSpPr/>
          <p:nvPr/>
        </p:nvSpPr>
        <p:spPr>
          <a:xfrm>
            <a:off x="3430464" y="5675639"/>
            <a:ext cx="1987695" cy="23054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 - dip in/out:</a:t>
            </a:r>
          </a:p>
        </p:txBody>
      </p:sp>
      <p:grpSp>
        <p:nvGrpSpPr>
          <p:cNvPr id="37" name="Group 36">
            <a:extLst>
              <a:ext uri="{FF2B5EF4-FFF2-40B4-BE49-F238E27FC236}">
                <a16:creationId xmlns:a16="http://schemas.microsoft.com/office/drawing/2014/main" id="{6222F594-7596-471E-818E-80AD03012FBD}"/>
              </a:ext>
            </a:extLst>
          </p:cNvPr>
          <p:cNvGrpSpPr/>
          <p:nvPr/>
        </p:nvGrpSpPr>
        <p:grpSpPr>
          <a:xfrm>
            <a:off x="390521" y="5831070"/>
            <a:ext cx="2993994" cy="693301"/>
            <a:chOff x="5025990" y="5597053"/>
            <a:chExt cx="3930636" cy="910194"/>
          </a:xfrm>
        </p:grpSpPr>
        <p:sp>
          <p:nvSpPr>
            <p:cNvPr id="39" name="Rectangle 38">
              <a:hlinkClick r:id="rId22" action="ppaction://hlinksldjump"/>
              <a:extLst>
                <a:ext uri="{FF2B5EF4-FFF2-40B4-BE49-F238E27FC236}">
                  <a16:creationId xmlns:a16="http://schemas.microsoft.com/office/drawing/2014/main" id="{22C06527-85A3-4611-8CF4-D0268022C153}"/>
                </a:ext>
              </a:extLst>
            </p:cNvPr>
            <p:cNvSpPr/>
            <p:nvPr/>
          </p:nvSpPr>
          <p:spPr>
            <a:xfrm>
              <a:off x="5025990" y="5597053"/>
              <a:ext cx="1217365" cy="897513"/>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r>
                <a:rPr lang="en-GB" sz="12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A</a:t>
              </a:r>
              <a:endParaRPr lang="en-GB" sz="3500" b="1">
                <a:solidFill>
                  <a:schemeClr val="bg1"/>
                </a:solidFill>
                <a:latin typeface="Tw Cen MT" panose="020B0602020104020603" pitchFamily="34" charset="0"/>
              </a:endParaRPr>
            </a:p>
          </p:txBody>
        </p:sp>
        <p:sp>
          <p:nvSpPr>
            <p:cNvPr id="40" name="Rectangle 39">
              <a:hlinkClick r:id="rId23" action="ppaction://hlinksldjump"/>
              <a:extLst>
                <a:ext uri="{FF2B5EF4-FFF2-40B4-BE49-F238E27FC236}">
                  <a16:creationId xmlns:a16="http://schemas.microsoft.com/office/drawing/2014/main" id="{5ADAC4F2-B9EB-4607-BA4B-F95358D1728E}"/>
                </a:ext>
              </a:extLst>
            </p:cNvPr>
            <p:cNvSpPr/>
            <p:nvPr/>
          </p:nvSpPr>
          <p:spPr>
            <a:xfrm>
              <a:off x="6382625" y="5597053"/>
              <a:ext cx="1217365" cy="897513"/>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4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B</a:t>
              </a:r>
              <a:endParaRPr lang="en-GB" sz="3500" b="1">
                <a:solidFill>
                  <a:schemeClr val="bg1"/>
                </a:solidFill>
                <a:latin typeface="Tw Cen MT" panose="020B0602020104020603" pitchFamily="34" charset="0"/>
              </a:endParaRPr>
            </a:p>
          </p:txBody>
        </p:sp>
        <p:sp>
          <p:nvSpPr>
            <p:cNvPr id="41" name="Rectangle 40">
              <a:hlinkClick r:id="rId24" action="ppaction://hlinksldjump"/>
              <a:extLst>
                <a:ext uri="{FF2B5EF4-FFF2-40B4-BE49-F238E27FC236}">
                  <a16:creationId xmlns:a16="http://schemas.microsoft.com/office/drawing/2014/main" id="{DEB0F5F4-B1AE-41C1-8B4D-8115681D2D56}"/>
                </a:ext>
              </a:extLst>
            </p:cNvPr>
            <p:cNvSpPr/>
            <p:nvPr/>
          </p:nvSpPr>
          <p:spPr>
            <a:xfrm>
              <a:off x="7739260" y="5609733"/>
              <a:ext cx="1217366" cy="897514"/>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1200" b="1">
                  <a:solidFill>
                    <a:prstClr val="white"/>
                  </a:solidFill>
                  <a:latin typeface="Tw Cen MT" panose="020B0602020104020603" pitchFamily="34" charset="0"/>
                </a:rPr>
                <a:t>Discuss </a:t>
              </a:r>
              <a:r>
                <a:rPr lang="en-GB" sz="2400" b="1">
                  <a:solidFill>
                    <a:schemeClr val="bg1"/>
                  </a:solidFill>
                  <a:latin typeface="Tw Cen MT" panose="020B0602020104020603" pitchFamily="34" charset="0"/>
                </a:rPr>
                <a:t>C</a:t>
              </a:r>
              <a:endParaRPr lang="en-GB" sz="3500" b="1">
                <a:solidFill>
                  <a:schemeClr val="bg1"/>
                </a:solidFill>
                <a:latin typeface="Tw Cen MT" panose="020B0602020104020603" pitchFamily="34" charset="0"/>
              </a:endParaRPr>
            </a:p>
          </p:txBody>
        </p:sp>
      </p:grpSp>
      <p:grpSp>
        <p:nvGrpSpPr>
          <p:cNvPr id="4" name="Group 3">
            <a:extLst>
              <a:ext uri="{FF2B5EF4-FFF2-40B4-BE49-F238E27FC236}">
                <a16:creationId xmlns:a16="http://schemas.microsoft.com/office/drawing/2014/main" id="{EE871489-9CFD-E1A3-7519-3F17D810CB00}"/>
              </a:ext>
            </a:extLst>
          </p:cNvPr>
          <p:cNvGrpSpPr/>
          <p:nvPr/>
        </p:nvGrpSpPr>
        <p:grpSpPr>
          <a:xfrm>
            <a:off x="5049079" y="62352"/>
            <a:ext cx="5874016" cy="595652"/>
            <a:chOff x="6553537" y="594155"/>
            <a:chExt cx="5240897" cy="595652"/>
          </a:xfrm>
        </p:grpSpPr>
        <p:pic>
          <p:nvPicPr>
            <p:cNvPr id="7" name="Picture 6">
              <a:extLst>
                <a:ext uri="{FF2B5EF4-FFF2-40B4-BE49-F238E27FC236}">
                  <a16:creationId xmlns:a16="http://schemas.microsoft.com/office/drawing/2014/main" id="{523B6C8B-6D4F-81D4-CE3E-6ED9E183731A}"/>
                </a:ext>
              </a:extLst>
            </p:cNvPr>
            <p:cNvPicPr>
              <a:picLocks noChangeAspect="1"/>
            </p:cNvPicPr>
            <p:nvPr/>
          </p:nvPicPr>
          <p:blipFill>
            <a:blip r:embed="rId25"/>
            <a:stretch>
              <a:fillRect/>
            </a:stretch>
          </p:blipFill>
          <p:spPr>
            <a:xfrm>
              <a:off x="6553537" y="595093"/>
              <a:ext cx="2431438" cy="594714"/>
            </a:xfrm>
            <a:prstGeom prst="rect">
              <a:avLst/>
            </a:prstGeom>
          </p:spPr>
        </p:pic>
        <p:pic>
          <p:nvPicPr>
            <p:cNvPr id="8" name="Picture 7">
              <a:extLst>
                <a:ext uri="{FF2B5EF4-FFF2-40B4-BE49-F238E27FC236}">
                  <a16:creationId xmlns:a16="http://schemas.microsoft.com/office/drawing/2014/main" id="{FFD4DF47-373C-CB90-93B2-D8A9E6A5B5D9}"/>
                </a:ext>
              </a:extLst>
            </p:cNvPr>
            <p:cNvPicPr>
              <a:picLocks noChangeAspect="1"/>
            </p:cNvPicPr>
            <p:nvPr/>
          </p:nvPicPr>
          <p:blipFill>
            <a:blip r:embed="rId26"/>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859643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7705C6-2395-46F0-910D-E7F6F47387C1}"/>
              </a:ext>
            </a:extLst>
          </p:cNvPr>
          <p:cNvSpPr txBox="1"/>
          <p:nvPr/>
        </p:nvSpPr>
        <p:spPr>
          <a:xfrm>
            <a:off x="444858" y="778662"/>
            <a:ext cx="8254067" cy="630942"/>
          </a:xfrm>
          <a:prstGeom prst="rect">
            <a:avLst/>
          </a:prstGeom>
          <a:noFill/>
        </p:spPr>
        <p:txBody>
          <a:bodyPr wrap="square" rtlCol="0">
            <a:spAutoFit/>
          </a:bodyPr>
          <a:lstStyle/>
          <a:p>
            <a:r>
              <a:rPr lang="en-GB" sz="3500" b="1" dirty="0">
                <a:latin typeface="Tw Cen MT" panose="020B0602020104020603" pitchFamily="34" charset="0"/>
              </a:rPr>
              <a:t>ACTIONS </a:t>
            </a:r>
            <a:r>
              <a:rPr lang="en-GB" sz="3500" dirty="0">
                <a:latin typeface="Tw Cen MT" panose="020B0602020104020603" pitchFamily="34" charset="0"/>
              </a:rPr>
              <a:t>for you to take </a:t>
            </a:r>
          </a:p>
        </p:txBody>
      </p:sp>
      <p:pic>
        <p:nvPicPr>
          <p:cNvPr id="19" name="Graphic 18" descr="Presentation with checklist">
            <a:extLst>
              <a:ext uri="{FF2B5EF4-FFF2-40B4-BE49-F238E27FC236}">
                <a16:creationId xmlns:a16="http://schemas.microsoft.com/office/drawing/2014/main" id="{EC4619EC-CA1B-4D40-B0BF-6C3DB4DA0A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18634" y="504777"/>
            <a:ext cx="914400" cy="914400"/>
          </a:xfrm>
          <a:prstGeom prst="rect">
            <a:avLst/>
          </a:prstGeom>
        </p:spPr>
      </p:pic>
      <p:sp>
        <p:nvSpPr>
          <p:cNvPr id="20" name="Rectangle 19">
            <a:hlinkClick r:id="rId4"/>
            <a:extLst>
              <a:ext uri="{FF2B5EF4-FFF2-40B4-BE49-F238E27FC236}">
                <a16:creationId xmlns:a16="http://schemas.microsoft.com/office/drawing/2014/main" id="{4D2662E9-FAAE-4C90-82F3-15DD9D9E19BC}"/>
              </a:ext>
            </a:extLst>
          </p:cNvPr>
          <p:cNvSpPr/>
          <p:nvPr/>
        </p:nvSpPr>
        <p:spPr>
          <a:xfrm>
            <a:off x="428842" y="1463399"/>
            <a:ext cx="5006199" cy="4007171"/>
          </a:xfrm>
          <a:prstGeom prst="rect">
            <a:avLst/>
          </a:prstGeom>
          <a:solidFill>
            <a:srgbClr val="FFC90E"/>
          </a:solidFill>
          <a:ln>
            <a:noFill/>
          </a:ln>
          <a:effectLst/>
        </p:spPr>
        <p:txBody>
          <a:bodyPr vert="horz" wrap="square" lIns="36576" tIns="36576" rIns="36576" bIns="36576" numCol="1" anchor="t" anchorCtr="0" compatLnSpc="1">
            <a:prstTxWarp prst="textNoShape">
              <a:avLst/>
            </a:prstTxWarp>
          </a:bodyPr>
          <a:lstStyle/>
          <a:p>
            <a:endParaRPr lang="en-GB" sz="1400" b="1">
              <a:latin typeface="Tw Cen MT" panose="020B0602020104020603" pitchFamily="34" charset="0"/>
            </a:endParaRPr>
          </a:p>
          <a:p>
            <a:r>
              <a:rPr lang="en-GB" sz="2400" b="1">
                <a:latin typeface="Tw Cen MT" panose="020B0602020104020603" pitchFamily="34" charset="0"/>
              </a:rPr>
              <a:t>Have you viewed/used all the slides in this resource? </a:t>
            </a:r>
          </a:p>
          <a:p>
            <a:endParaRPr lang="en-GB" b="1">
              <a:solidFill>
                <a:schemeClr val="bg1"/>
              </a:solidFill>
            </a:endParaRPr>
          </a:p>
        </p:txBody>
      </p:sp>
      <p:sp>
        <p:nvSpPr>
          <p:cNvPr id="4" name="Rectangle 3">
            <a:hlinkClick r:id="rId5"/>
            <a:extLst>
              <a:ext uri="{FF2B5EF4-FFF2-40B4-BE49-F238E27FC236}">
                <a16:creationId xmlns:a16="http://schemas.microsoft.com/office/drawing/2014/main" id="{79B68914-3F86-4213-8460-74B85CF21460}"/>
              </a:ext>
            </a:extLst>
          </p:cNvPr>
          <p:cNvSpPr/>
          <p:nvPr/>
        </p:nvSpPr>
        <p:spPr>
          <a:xfrm>
            <a:off x="5646638" y="3596756"/>
            <a:ext cx="6186395" cy="1465294"/>
          </a:xfrm>
          <a:prstGeom prst="rect">
            <a:avLst/>
          </a:prstGeom>
          <a:solidFill>
            <a:srgbClr val="00A3D3"/>
          </a:solidFill>
          <a:ln>
            <a:solidFill>
              <a:srgbClr val="00A3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lvl="0"/>
            <a:r>
              <a:rPr lang="en-GB" sz="2000" b="1" dirty="0">
                <a:solidFill>
                  <a:prstClr val="white"/>
                </a:solidFill>
                <a:latin typeface="Tw Cen MT" panose="020B0602020104020603" pitchFamily="34" charset="0"/>
              </a:rPr>
              <a:t>Send us your comments about this resource and tell us about your good practice: </a:t>
            </a:r>
          </a:p>
          <a:p>
            <a:pPr lvl="0"/>
            <a:r>
              <a:rPr lang="en-GB" dirty="0">
                <a:solidFill>
                  <a:prstClr val="white"/>
                </a:solidFill>
                <a:latin typeface="Tw Cen MT" panose="020B0602020104020603" pitchFamily="34" charset="0"/>
              </a:rPr>
              <a:t>Email:  </a:t>
            </a:r>
            <a:r>
              <a:rPr lang="en-GB" dirty="0">
                <a:solidFill>
                  <a:prstClr val="white"/>
                </a:solidFill>
                <a:latin typeface="Tw Cen MT" panose="020B0602020104020603" pitchFamily="34" charset="0"/>
                <a:hlinkClick r:id="rId6"/>
              </a:rPr>
              <a:t>hscp@hants.gov.uk</a:t>
            </a:r>
            <a:endParaRPr lang="en-GB" dirty="0">
              <a:solidFill>
                <a:prstClr val="white"/>
              </a:solidFill>
              <a:latin typeface="Tw Cen MT" panose="020B0602020104020603" pitchFamily="34" charset="0"/>
            </a:endParaRPr>
          </a:p>
        </p:txBody>
      </p:sp>
      <p:pic>
        <p:nvPicPr>
          <p:cNvPr id="16" name="Graphic 15" descr="Send">
            <a:hlinkClick r:id="rId5"/>
            <a:extLst>
              <a:ext uri="{FF2B5EF4-FFF2-40B4-BE49-F238E27FC236}">
                <a16:creationId xmlns:a16="http://schemas.microsoft.com/office/drawing/2014/main" id="{D145A659-2142-4A5F-9FED-915A7C63EA6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47018" y="4103600"/>
            <a:ext cx="1073517" cy="1073517"/>
          </a:xfrm>
          <a:prstGeom prst="rect">
            <a:avLst/>
          </a:prstGeom>
        </p:spPr>
      </p:pic>
      <p:sp>
        <p:nvSpPr>
          <p:cNvPr id="18" name="Rectangle 17">
            <a:hlinkClick r:id="rId9"/>
            <a:extLst>
              <a:ext uri="{FF2B5EF4-FFF2-40B4-BE49-F238E27FC236}">
                <a16:creationId xmlns:a16="http://schemas.microsoft.com/office/drawing/2014/main" id="{4CC23396-46B9-440E-A7E5-CEA0EDC7659D}"/>
              </a:ext>
            </a:extLst>
          </p:cNvPr>
          <p:cNvSpPr/>
          <p:nvPr/>
        </p:nvSpPr>
        <p:spPr>
          <a:xfrm>
            <a:off x="413068" y="5625813"/>
            <a:ext cx="5006199" cy="1117384"/>
          </a:xfrm>
          <a:prstGeom prst="rect">
            <a:avLst/>
          </a:prstGeom>
          <a:solidFill>
            <a:srgbClr val="CCFFFF"/>
          </a:solidFill>
          <a:ln>
            <a:noFill/>
          </a:ln>
          <a:effectLst/>
        </p:spPr>
        <p:txBody>
          <a:bodyPr vert="horz" wrap="square" lIns="36576" tIns="36576" rIns="36576" bIns="36576" numCol="1" anchor="ctr" anchorCtr="0" compatLnSpc="1">
            <a:prstTxWarp prst="textNoShape">
              <a:avLst/>
            </a:prstTxWarp>
          </a:bodyPr>
          <a:lstStyle/>
          <a:p>
            <a:pPr marL="285750" indent="-285750">
              <a:buFontTx/>
              <a:buChar char="-"/>
            </a:pPr>
            <a:r>
              <a:rPr lang="en-GB" sz="1400" dirty="0">
                <a:hlinkClick r:id="rId10"/>
              </a:rPr>
              <a:t>Hampshire Safeguarding Adults Board (hampshiresab.org.uk)</a:t>
            </a:r>
            <a:endParaRPr lang="en-GB" sz="1400" dirty="0"/>
          </a:p>
          <a:p>
            <a:pPr marL="285750" indent="-285750">
              <a:buFontTx/>
              <a:buChar char="-"/>
            </a:pPr>
            <a:r>
              <a:rPr lang="en-GB" sz="1400" dirty="0">
                <a:hlinkClick r:id="rId11"/>
              </a:rPr>
              <a:t>Isle of Wight Safeguarding Adults Board (IOWSAB.org.uk)</a:t>
            </a:r>
            <a:endParaRPr lang="en-GB" sz="1400" dirty="0"/>
          </a:p>
          <a:p>
            <a:pPr marL="285750" indent="-285750">
              <a:buFontTx/>
              <a:buChar char="-"/>
            </a:pPr>
            <a:r>
              <a:rPr lang="en-GB" sz="1400" dirty="0">
                <a:hlinkClick r:id="rId12"/>
              </a:rPr>
              <a:t>Portsmouth Safeguarding Adults Board (portsmouthsab.uk)</a:t>
            </a:r>
          </a:p>
          <a:p>
            <a:pPr marL="285750" indent="-285750">
              <a:buFontTx/>
              <a:buChar char="-"/>
            </a:pPr>
            <a:r>
              <a:rPr lang="en-GB" sz="1400" dirty="0">
                <a:hlinkClick r:id="rId13"/>
              </a:rPr>
              <a:t>Southampton Local Safeguarding Adults Board (southamptonlsab.org.uk)</a:t>
            </a:r>
            <a:endParaRPr lang="en-GB" sz="1400" dirty="0"/>
          </a:p>
        </p:txBody>
      </p:sp>
      <p:pic>
        <p:nvPicPr>
          <p:cNvPr id="35" name="Graphic 34" descr="Home">
            <a:hlinkClick r:id="rId14" action="ppaction://hlinksldjump"/>
            <a:extLst>
              <a:ext uri="{FF2B5EF4-FFF2-40B4-BE49-F238E27FC236}">
                <a16:creationId xmlns:a16="http://schemas.microsoft.com/office/drawing/2014/main" id="{F74E7EC8-E9C9-4F8D-B79A-1C7E06800EB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170790" y="4592260"/>
            <a:ext cx="783601" cy="783601"/>
          </a:xfrm>
          <a:prstGeom prst="rect">
            <a:avLst/>
          </a:prstGeom>
        </p:spPr>
      </p:pic>
      <p:sp>
        <p:nvSpPr>
          <p:cNvPr id="29" name="TextBox 28">
            <a:hlinkClick r:id="rId14" action="ppaction://hlinksldjump"/>
            <a:extLst>
              <a:ext uri="{FF2B5EF4-FFF2-40B4-BE49-F238E27FC236}">
                <a16:creationId xmlns:a16="http://schemas.microsoft.com/office/drawing/2014/main" id="{9F971BA9-9802-4BF6-A716-8B9CFCD65A9E}"/>
              </a:ext>
            </a:extLst>
          </p:cNvPr>
          <p:cNvSpPr txBox="1"/>
          <p:nvPr/>
        </p:nvSpPr>
        <p:spPr>
          <a:xfrm>
            <a:off x="4353631" y="4830545"/>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pic>
        <p:nvPicPr>
          <p:cNvPr id="21" name="Graphic 20" descr="Help">
            <a:hlinkClick r:id="rId17" action="ppaction://hlinksldjump"/>
            <a:extLst>
              <a:ext uri="{FF2B5EF4-FFF2-40B4-BE49-F238E27FC236}">
                <a16:creationId xmlns:a16="http://schemas.microsoft.com/office/drawing/2014/main" id="{6A748E1A-A33A-4B6E-9F73-0C09290A1CEA}"/>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44858" y="2532323"/>
            <a:ext cx="914400" cy="914400"/>
          </a:xfrm>
          <a:prstGeom prst="rect">
            <a:avLst/>
          </a:prstGeom>
        </p:spPr>
      </p:pic>
      <p:sp>
        <p:nvSpPr>
          <p:cNvPr id="30" name="TextBox 29">
            <a:hlinkClick r:id="rId17" action="ppaction://hlinksldjump"/>
            <a:extLst>
              <a:ext uri="{FF2B5EF4-FFF2-40B4-BE49-F238E27FC236}">
                <a16:creationId xmlns:a16="http://schemas.microsoft.com/office/drawing/2014/main" id="{FA03F965-D074-4BBB-A9B5-5D0D2302DC99}"/>
              </a:ext>
            </a:extLst>
          </p:cNvPr>
          <p:cNvSpPr txBox="1"/>
          <p:nvPr/>
        </p:nvSpPr>
        <p:spPr>
          <a:xfrm>
            <a:off x="1330578" y="2780378"/>
            <a:ext cx="1811243" cy="461665"/>
          </a:xfrm>
          <a:prstGeom prst="rect">
            <a:avLst/>
          </a:prstGeom>
          <a:noFill/>
        </p:spPr>
        <p:txBody>
          <a:bodyPr wrap="square" rtlCol="0">
            <a:spAutoFit/>
          </a:bodyPr>
          <a:lstStyle/>
          <a:p>
            <a:r>
              <a:rPr lang="en-GB" sz="1200" b="1">
                <a:latin typeface="Tw Cen MT" panose="020B0602020104020603" pitchFamily="34" charset="0"/>
              </a:rPr>
              <a:t>What is professional curiosity? </a:t>
            </a:r>
          </a:p>
        </p:txBody>
      </p:sp>
      <p:pic>
        <p:nvPicPr>
          <p:cNvPr id="27" name="Graphic 26" descr="Warning">
            <a:hlinkClick r:id="rId20" action="ppaction://hlinksldjump"/>
            <a:extLst>
              <a:ext uri="{FF2B5EF4-FFF2-40B4-BE49-F238E27FC236}">
                <a16:creationId xmlns:a16="http://schemas.microsoft.com/office/drawing/2014/main" id="{9E4879B8-1EBD-4AC4-94C5-414ACC97A23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125962" y="2555170"/>
            <a:ext cx="914400" cy="914400"/>
          </a:xfrm>
          <a:prstGeom prst="rect">
            <a:avLst/>
          </a:prstGeom>
        </p:spPr>
      </p:pic>
      <p:sp>
        <p:nvSpPr>
          <p:cNvPr id="31" name="TextBox 30">
            <a:hlinkClick r:id="rId20" action="ppaction://hlinksldjump"/>
            <a:extLst>
              <a:ext uri="{FF2B5EF4-FFF2-40B4-BE49-F238E27FC236}">
                <a16:creationId xmlns:a16="http://schemas.microsoft.com/office/drawing/2014/main" id="{70E7660F-0E6F-466A-ABCB-12D1D3937D3C}"/>
              </a:ext>
            </a:extLst>
          </p:cNvPr>
          <p:cNvSpPr txBox="1"/>
          <p:nvPr/>
        </p:nvSpPr>
        <p:spPr>
          <a:xfrm>
            <a:off x="4231812" y="2904986"/>
            <a:ext cx="785022" cy="276999"/>
          </a:xfrm>
          <a:prstGeom prst="rect">
            <a:avLst/>
          </a:prstGeom>
          <a:noFill/>
        </p:spPr>
        <p:txBody>
          <a:bodyPr wrap="square" rtlCol="0">
            <a:spAutoFit/>
          </a:bodyPr>
          <a:lstStyle/>
          <a:p>
            <a:r>
              <a:rPr lang="en-GB" sz="1200" b="1">
                <a:latin typeface="Tw Cen MT" panose="020B0602020104020603" pitchFamily="34" charset="0"/>
              </a:rPr>
              <a:t>Top tips</a:t>
            </a:r>
          </a:p>
        </p:txBody>
      </p:sp>
      <p:pic>
        <p:nvPicPr>
          <p:cNvPr id="26" name="Graphic 25" descr="Presentation with media">
            <a:hlinkClick r:id="rId23" action="ppaction://hlinksldjump"/>
            <a:extLst>
              <a:ext uri="{FF2B5EF4-FFF2-40B4-BE49-F238E27FC236}">
                <a16:creationId xmlns:a16="http://schemas.microsoft.com/office/drawing/2014/main" id="{EF3B87ED-9B8E-485C-9D9B-02531F690C85}"/>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418564" y="3577905"/>
            <a:ext cx="914400" cy="914400"/>
          </a:xfrm>
          <a:prstGeom prst="rect">
            <a:avLst/>
          </a:prstGeom>
        </p:spPr>
      </p:pic>
      <p:sp>
        <p:nvSpPr>
          <p:cNvPr id="34" name="TextBox 33">
            <a:hlinkClick r:id="rId23" action="ppaction://hlinksldjump"/>
            <a:extLst>
              <a:ext uri="{FF2B5EF4-FFF2-40B4-BE49-F238E27FC236}">
                <a16:creationId xmlns:a16="http://schemas.microsoft.com/office/drawing/2014/main" id="{F609A1DB-A3BA-49B4-9506-AFBDEA7858FC}"/>
              </a:ext>
            </a:extLst>
          </p:cNvPr>
          <p:cNvSpPr txBox="1"/>
          <p:nvPr/>
        </p:nvSpPr>
        <p:spPr>
          <a:xfrm>
            <a:off x="1359002" y="3727361"/>
            <a:ext cx="1638118" cy="276999"/>
          </a:xfrm>
          <a:prstGeom prst="rect">
            <a:avLst/>
          </a:prstGeom>
          <a:noFill/>
        </p:spPr>
        <p:txBody>
          <a:bodyPr wrap="square" rtlCol="0">
            <a:spAutoFit/>
          </a:bodyPr>
          <a:lstStyle/>
          <a:p>
            <a:r>
              <a:rPr lang="en-GB" sz="1200" b="1">
                <a:latin typeface="Tw Cen MT" panose="020B0602020104020603" pitchFamily="34" charset="0"/>
              </a:rPr>
              <a:t>Watch/listen to film</a:t>
            </a:r>
          </a:p>
        </p:txBody>
      </p:sp>
      <p:pic>
        <p:nvPicPr>
          <p:cNvPr id="24" name="Graphic 23" descr="Drama">
            <a:hlinkClick r:id="rId26" action="ppaction://hlinksldjump"/>
            <a:extLst>
              <a:ext uri="{FF2B5EF4-FFF2-40B4-BE49-F238E27FC236}">
                <a16:creationId xmlns:a16="http://schemas.microsoft.com/office/drawing/2014/main" id="{8F4631B1-3280-4606-A60D-64C8983D2562}"/>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3109853" y="3578693"/>
            <a:ext cx="574337" cy="574337"/>
          </a:xfrm>
          <a:prstGeom prst="rect">
            <a:avLst/>
          </a:prstGeom>
        </p:spPr>
      </p:pic>
      <p:pic>
        <p:nvPicPr>
          <p:cNvPr id="25" name="Graphic 24" descr="Meeting">
            <a:hlinkClick r:id="rId26" action="ppaction://hlinksldjump"/>
            <a:extLst>
              <a:ext uri="{FF2B5EF4-FFF2-40B4-BE49-F238E27FC236}">
                <a16:creationId xmlns:a16="http://schemas.microsoft.com/office/drawing/2014/main" id="{AB998ED9-68E4-4CAC-B3F1-6A20C83DA08B}"/>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3381500" y="3895208"/>
            <a:ext cx="646293" cy="646293"/>
          </a:xfrm>
          <a:prstGeom prst="rect">
            <a:avLst/>
          </a:prstGeom>
        </p:spPr>
      </p:pic>
      <p:sp>
        <p:nvSpPr>
          <p:cNvPr id="36" name="TextBox 35">
            <a:hlinkClick r:id="rId26" action="ppaction://hlinksldjump"/>
            <a:extLst>
              <a:ext uri="{FF2B5EF4-FFF2-40B4-BE49-F238E27FC236}">
                <a16:creationId xmlns:a16="http://schemas.microsoft.com/office/drawing/2014/main" id="{E97B7FD1-615C-46BD-B8EF-21062F93C299}"/>
              </a:ext>
            </a:extLst>
          </p:cNvPr>
          <p:cNvSpPr txBox="1"/>
          <p:nvPr/>
        </p:nvSpPr>
        <p:spPr>
          <a:xfrm>
            <a:off x="4176654" y="3865861"/>
            <a:ext cx="1342905" cy="461665"/>
          </a:xfrm>
          <a:prstGeom prst="rect">
            <a:avLst/>
          </a:prstGeom>
          <a:noFill/>
        </p:spPr>
        <p:txBody>
          <a:bodyPr wrap="square" rtlCol="0">
            <a:spAutoFit/>
          </a:bodyPr>
          <a:lstStyle/>
          <a:p>
            <a:r>
              <a:rPr lang="en-GB" sz="1200" b="1" dirty="0">
                <a:latin typeface="Tw Cen MT" panose="020B0602020104020603" pitchFamily="34" charset="0"/>
              </a:rPr>
              <a:t>Scenarios: act out or discuss</a:t>
            </a:r>
          </a:p>
        </p:txBody>
      </p:sp>
      <p:pic>
        <p:nvPicPr>
          <p:cNvPr id="23" name="Graphic 22" descr="List">
            <a:hlinkClick r:id="rId31" action="ppaction://hlinksldjump"/>
            <a:extLst>
              <a:ext uri="{FF2B5EF4-FFF2-40B4-BE49-F238E27FC236}">
                <a16:creationId xmlns:a16="http://schemas.microsoft.com/office/drawing/2014/main" id="{F64A3611-E324-4CC0-8C22-F513E810EB18}"/>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413068" y="4539961"/>
            <a:ext cx="914400" cy="914400"/>
          </a:xfrm>
          <a:prstGeom prst="rect">
            <a:avLst/>
          </a:prstGeom>
        </p:spPr>
      </p:pic>
      <p:sp>
        <p:nvSpPr>
          <p:cNvPr id="37" name="TextBox 36">
            <a:hlinkClick r:id="rId31" action="ppaction://hlinksldjump"/>
            <a:extLst>
              <a:ext uri="{FF2B5EF4-FFF2-40B4-BE49-F238E27FC236}">
                <a16:creationId xmlns:a16="http://schemas.microsoft.com/office/drawing/2014/main" id="{FC0FDFB3-CBB4-420A-A928-C1BD02BB2D85}"/>
              </a:ext>
            </a:extLst>
          </p:cNvPr>
          <p:cNvSpPr txBox="1"/>
          <p:nvPr/>
        </p:nvSpPr>
        <p:spPr>
          <a:xfrm>
            <a:off x="1359002" y="4848828"/>
            <a:ext cx="1407860" cy="276999"/>
          </a:xfrm>
          <a:prstGeom prst="rect">
            <a:avLst/>
          </a:prstGeom>
          <a:noFill/>
        </p:spPr>
        <p:txBody>
          <a:bodyPr wrap="square" rtlCol="0">
            <a:spAutoFit/>
          </a:bodyPr>
          <a:lstStyle/>
          <a:p>
            <a:r>
              <a:rPr lang="en-GB" sz="1200" b="1">
                <a:latin typeface="Tw Cen MT" panose="020B0602020104020603" pitchFamily="34" charset="0"/>
              </a:rPr>
              <a:t>WF resources</a:t>
            </a:r>
          </a:p>
        </p:txBody>
      </p:sp>
      <p:grpSp>
        <p:nvGrpSpPr>
          <p:cNvPr id="6" name="Graphic 11" descr="Classroom">
            <a:extLst>
              <a:ext uri="{FF2B5EF4-FFF2-40B4-BE49-F238E27FC236}">
                <a16:creationId xmlns:a16="http://schemas.microsoft.com/office/drawing/2014/main" id="{3E283408-CD3F-4740-B9EB-EC3C19F6CF89}"/>
              </a:ext>
            </a:extLst>
          </p:cNvPr>
          <p:cNvGrpSpPr/>
          <p:nvPr/>
        </p:nvGrpSpPr>
        <p:grpSpPr>
          <a:xfrm>
            <a:off x="9980083" y="2278035"/>
            <a:ext cx="679695" cy="679695"/>
            <a:chOff x="8812465" y="1506332"/>
            <a:chExt cx="679695" cy="679695"/>
          </a:xfrm>
        </p:grpSpPr>
        <p:sp>
          <p:nvSpPr>
            <p:cNvPr id="33" name="Freeform: Shape 32">
              <a:extLst>
                <a:ext uri="{FF2B5EF4-FFF2-40B4-BE49-F238E27FC236}">
                  <a16:creationId xmlns:a16="http://schemas.microsoft.com/office/drawing/2014/main" id="{AC8635A8-EBE0-42D3-B6BA-19A43C8B11BE}"/>
                </a:ext>
              </a:extLst>
            </p:cNvPr>
            <p:cNvSpPr/>
            <p:nvPr/>
          </p:nvSpPr>
          <p:spPr>
            <a:xfrm>
              <a:off x="9071103" y="1956629"/>
              <a:ext cx="64287" cy="64287"/>
            </a:xfrm>
            <a:custGeom>
              <a:avLst/>
              <a:gdLst>
                <a:gd name="connsiteX0" fmla="*/ 64288 w 64287"/>
                <a:gd name="connsiteY0" fmla="*/ 32144 h 64287"/>
                <a:gd name="connsiteX1" fmla="*/ 32144 w 64287"/>
                <a:gd name="connsiteY1" fmla="*/ 64288 h 64287"/>
                <a:gd name="connsiteX2" fmla="*/ 0 w 64287"/>
                <a:gd name="connsiteY2" fmla="*/ 32144 h 64287"/>
                <a:gd name="connsiteX3" fmla="*/ 32144 w 64287"/>
                <a:gd name="connsiteY3" fmla="*/ 0 h 64287"/>
                <a:gd name="connsiteX4" fmla="*/ 64288 w 64287"/>
                <a:gd name="connsiteY4" fmla="*/ 32144 h 6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87" h="64287">
                  <a:moveTo>
                    <a:pt x="64288" y="32144"/>
                  </a:moveTo>
                  <a:cubicBezTo>
                    <a:pt x="64288" y="49896"/>
                    <a:pt x="49897" y="64288"/>
                    <a:pt x="32144" y="64288"/>
                  </a:cubicBezTo>
                  <a:cubicBezTo>
                    <a:pt x="14391" y="64288"/>
                    <a:pt x="0" y="49896"/>
                    <a:pt x="0" y="32144"/>
                  </a:cubicBezTo>
                  <a:cubicBezTo>
                    <a:pt x="0" y="14391"/>
                    <a:pt x="14391" y="0"/>
                    <a:pt x="32144" y="0"/>
                  </a:cubicBezTo>
                  <a:cubicBezTo>
                    <a:pt x="49897" y="0"/>
                    <a:pt x="64288" y="14391"/>
                    <a:pt x="64288" y="32144"/>
                  </a:cubicBezTo>
                  <a:close/>
                </a:path>
              </a:pathLst>
            </a:custGeom>
            <a:solidFill>
              <a:schemeClr val="bg1"/>
            </a:solidFill>
            <a:ln w="7045" cap="flat">
              <a:noFill/>
              <a:prstDash val="solid"/>
              <a:miter/>
            </a:ln>
          </p:spPr>
          <p:txBody>
            <a:bodyPr rtlCol="0" anchor="ctr"/>
            <a:lstStyle/>
            <a:p>
              <a:endParaRPr lang="en-GB"/>
            </a:p>
          </p:txBody>
        </p:sp>
        <p:sp>
          <p:nvSpPr>
            <p:cNvPr id="38" name="Freeform: Shape 37">
              <a:extLst>
                <a:ext uri="{FF2B5EF4-FFF2-40B4-BE49-F238E27FC236}">
                  <a16:creationId xmlns:a16="http://schemas.microsoft.com/office/drawing/2014/main" id="{3ED8DDE6-399E-4A9E-80B0-D925C8885DFC}"/>
                </a:ext>
              </a:extLst>
            </p:cNvPr>
            <p:cNvSpPr/>
            <p:nvPr/>
          </p:nvSpPr>
          <p:spPr>
            <a:xfrm>
              <a:off x="9039030" y="2029767"/>
              <a:ext cx="127442" cy="64217"/>
            </a:xfrm>
            <a:custGeom>
              <a:avLst/>
              <a:gdLst>
                <a:gd name="connsiteX0" fmla="*/ 127443 w 127442"/>
                <a:gd name="connsiteY0" fmla="*/ 64217 h 64217"/>
                <a:gd name="connsiteX1" fmla="*/ 127443 w 127442"/>
                <a:gd name="connsiteY1" fmla="*/ 32073 h 64217"/>
                <a:gd name="connsiteX2" fmla="*/ 121071 w 127442"/>
                <a:gd name="connsiteY2" fmla="*/ 19258 h 64217"/>
                <a:gd name="connsiteX3" fmla="*/ 89989 w 127442"/>
                <a:gd name="connsiteY3" fmla="*/ 3965 h 64217"/>
                <a:gd name="connsiteX4" fmla="*/ 63721 w 127442"/>
                <a:gd name="connsiteY4" fmla="*/ 0 h 64217"/>
                <a:gd name="connsiteX5" fmla="*/ 37454 w 127442"/>
                <a:gd name="connsiteY5" fmla="*/ 3965 h 64217"/>
                <a:gd name="connsiteX6" fmla="*/ 6372 w 127442"/>
                <a:gd name="connsiteY6" fmla="*/ 19258 h 64217"/>
                <a:gd name="connsiteX7" fmla="*/ 0 w 127442"/>
                <a:gd name="connsiteY7" fmla="*/ 32073 h 64217"/>
                <a:gd name="connsiteX8" fmla="*/ 0 w 127442"/>
                <a:gd name="connsiteY8" fmla="*/ 64217 h 6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442" h="64217">
                  <a:moveTo>
                    <a:pt x="127443" y="64217"/>
                  </a:moveTo>
                  <a:lnTo>
                    <a:pt x="127443" y="32073"/>
                  </a:lnTo>
                  <a:cubicBezTo>
                    <a:pt x="127338" y="27065"/>
                    <a:pt x="125002" y="22364"/>
                    <a:pt x="121071" y="19258"/>
                  </a:cubicBezTo>
                  <a:cubicBezTo>
                    <a:pt x="111834" y="12138"/>
                    <a:pt x="101265" y="6939"/>
                    <a:pt x="89989" y="3965"/>
                  </a:cubicBezTo>
                  <a:cubicBezTo>
                    <a:pt x="81477" y="1352"/>
                    <a:pt x="72625" y="16"/>
                    <a:pt x="63721" y="0"/>
                  </a:cubicBezTo>
                  <a:cubicBezTo>
                    <a:pt x="54827" y="137"/>
                    <a:pt x="45992" y="1471"/>
                    <a:pt x="37454" y="3965"/>
                  </a:cubicBezTo>
                  <a:cubicBezTo>
                    <a:pt x="26303" y="7266"/>
                    <a:pt x="15792" y="12438"/>
                    <a:pt x="6372" y="19258"/>
                  </a:cubicBezTo>
                  <a:cubicBezTo>
                    <a:pt x="2441" y="22364"/>
                    <a:pt x="105" y="27065"/>
                    <a:pt x="0" y="32073"/>
                  </a:cubicBezTo>
                  <a:lnTo>
                    <a:pt x="0" y="64217"/>
                  </a:lnTo>
                  <a:close/>
                </a:path>
              </a:pathLst>
            </a:custGeom>
            <a:solidFill>
              <a:schemeClr val="bg1"/>
            </a:solidFill>
            <a:ln w="7045" cap="flat">
              <a:noFill/>
              <a:prstDash val="solid"/>
              <a:miter/>
            </a:ln>
          </p:spPr>
          <p:txBody>
            <a:bodyPr rtlCol="0" anchor="ctr"/>
            <a:lstStyle/>
            <a:p>
              <a:endParaRPr lang="en-GB"/>
            </a:p>
          </p:txBody>
        </p:sp>
        <p:sp>
          <p:nvSpPr>
            <p:cNvPr id="39" name="Freeform: Shape 38">
              <a:extLst>
                <a:ext uri="{FF2B5EF4-FFF2-40B4-BE49-F238E27FC236}">
                  <a16:creationId xmlns:a16="http://schemas.microsoft.com/office/drawing/2014/main" id="{4A2FCC17-016C-4DDD-8CC2-26AC1605BD2F}"/>
                </a:ext>
              </a:extLst>
            </p:cNvPr>
            <p:cNvSpPr/>
            <p:nvPr/>
          </p:nvSpPr>
          <p:spPr>
            <a:xfrm>
              <a:off x="9211715" y="1956629"/>
              <a:ext cx="64287" cy="64287"/>
            </a:xfrm>
            <a:custGeom>
              <a:avLst/>
              <a:gdLst>
                <a:gd name="connsiteX0" fmla="*/ 64288 w 64287"/>
                <a:gd name="connsiteY0" fmla="*/ 32144 h 64287"/>
                <a:gd name="connsiteX1" fmla="*/ 32144 w 64287"/>
                <a:gd name="connsiteY1" fmla="*/ 64288 h 64287"/>
                <a:gd name="connsiteX2" fmla="*/ 0 w 64287"/>
                <a:gd name="connsiteY2" fmla="*/ 32144 h 64287"/>
                <a:gd name="connsiteX3" fmla="*/ 32144 w 64287"/>
                <a:gd name="connsiteY3" fmla="*/ 0 h 64287"/>
                <a:gd name="connsiteX4" fmla="*/ 64288 w 64287"/>
                <a:gd name="connsiteY4" fmla="*/ 32144 h 6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87" h="64287">
                  <a:moveTo>
                    <a:pt x="64288" y="32144"/>
                  </a:moveTo>
                  <a:cubicBezTo>
                    <a:pt x="64288" y="49896"/>
                    <a:pt x="49897" y="64288"/>
                    <a:pt x="32144" y="64288"/>
                  </a:cubicBezTo>
                  <a:cubicBezTo>
                    <a:pt x="14391" y="64288"/>
                    <a:pt x="0" y="49896"/>
                    <a:pt x="0" y="32144"/>
                  </a:cubicBezTo>
                  <a:cubicBezTo>
                    <a:pt x="0" y="14391"/>
                    <a:pt x="14391" y="0"/>
                    <a:pt x="32144" y="0"/>
                  </a:cubicBezTo>
                  <a:cubicBezTo>
                    <a:pt x="49897" y="0"/>
                    <a:pt x="64288" y="14391"/>
                    <a:pt x="64288" y="32144"/>
                  </a:cubicBezTo>
                  <a:close/>
                </a:path>
              </a:pathLst>
            </a:custGeom>
            <a:solidFill>
              <a:schemeClr val="bg1"/>
            </a:solidFill>
            <a:ln w="7045" cap="flat">
              <a:noFill/>
              <a:prstDash val="solid"/>
              <a:miter/>
            </a:ln>
          </p:spPr>
          <p:txBody>
            <a:bodyPr rtlCol="0" anchor="ctr"/>
            <a:lstStyle/>
            <a:p>
              <a:endParaRPr lang="en-GB"/>
            </a:p>
          </p:txBody>
        </p:sp>
        <p:sp>
          <p:nvSpPr>
            <p:cNvPr id="40" name="Freeform: Shape 39">
              <a:extLst>
                <a:ext uri="{FF2B5EF4-FFF2-40B4-BE49-F238E27FC236}">
                  <a16:creationId xmlns:a16="http://schemas.microsoft.com/office/drawing/2014/main" id="{FE443EC4-834B-4790-A0BE-3DEF43A49B79}"/>
                </a:ext>
              </a:extLst>
            </p:cNvPr>
            <p:cNvSpPr/>
            <p:nvPr/>
          </p:nvSpPr>
          <p:spPr>
            <a:xfrm>
              <a:off x="9180633" y="2029767"/>
              <a:ext cx="127442" cy="64217"/>
            </a:xfrm>
            <a:custGeom>
              <a:avLst/>
              <a:gdLst>
                <a:gd name="connsiteX0" fmla="*/ 127443 w 127442"/>
                <a:gd name="connsiteY0" fmla="*/ 64217 h 64217"/>
                <a:gd name="connsiteX1" fmla="*/ 127443 w 127442"/>
                <a:gd name="connsiteY1" fmla="*/ 32073 h 64217"/>
                <a:gd name="connsiteX2" fmla="*/ 121071 w 127442"/>
                <a:gd name="connsiteY2" fmla="*/ 19258 h 64217"/>
                <a:gd name="connsiteX3" fmla="*/ 89989 w 127442"/>
                <a:gd name="connsiteY3" fmla="*/ 3965 h 64217"/>
                <a:gd name="connsiteX4" fmla="*/ 63721 w 127442"/>
                <a:gd name="connsiteY4" fmla="*/ 0 h 64217"/>
                <a:gd name="connsiteX5" fmla="*/ 37454 w 127442"/>
                <a:gd name="connsiteY5" fmla="*/ 3965 h 64217"/>
                <a:gd name="connsiteX6" fmla="*/ 6372 w 127442"/>
                <a:gd name="connsiteY6" fmla="*/ 19258 h 64217"/>
                <a:gd name="connsiteX7" fmla="*/ 0 w 127442"/>
                <a:gd name="connsiteY7" fmla="*/ 32073 h 64217"/>
                <a:gd name="connsiteX8" fmla="*/ 0 w 127442"/>
                <a:gd name="connsiteY8" fmla="*/ 64217 h 6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442" h="64217">
                  <a:moveTo>
                    <a:pt x="127443" y="64217"/>
                  </a:moveTo>
                  <a:lnTo>
                    <a:pt x="127443" y="32073"/>
                  </a:lnTo>
                  <a:cubicBezTo>
                    <a:pt x="127338" y="27065"/>
                    <a:pt x="125002" y="22364"/>
                    <a:pt x="121071" y="19258"/>
                  </a:cubicBezTo>
                  <a:cubicBezTo>
                    <a:pt x="111834" y="12138"/>
                    <a:pt x="101265" y="6939"/>
                    <a:pt x="89989" y="3965"/>
                  </a:cubicBezTo>
                  <a:cubicBezTo>
                    <a:pt x="81477" y="1352"/>
                    <a:pt x="72625" y="16"/>
                    <a:pt x="63721" y="0"/>
                  </a:cubicBezTo>
                  <a:cubicBezTo>
                    <a:pt x="54827" y="137"/>
                    <a:pt x="45992" y="1471"/>
                    <a:pt x="37454" y="3965"/>
                  </a:cubicBezTo>
                  <a:cubicBezTo>
                    <a:pt x="26303" y="7266"/>
                    <a:pt x="15792" y="12438"/>
                    <a:pt x="6372" y="19258"/>
                  </a:cubicBezTo>
                  <a:cubicBezTo>
                    <a:pt x="2441" y="22364"/>
                    <a:pt x="105" y="27065"/>
                    <a:pt x="0" y="32073"/>
                  </a:cubicBezTo>
                  <a:lnTo>
                    <a:pt x="0" y="64217"/>
                  </a:lnTo>
                  <a:close/>
                </a:path>
              </a:pathLst>
            </a:custGeom>
            <a:solidFill>
              <a:schemeClr val="bg1"/>
            </a:solidFill>
            <a:ln w="7045" cap="flat">
              <a:noFill/>
              <a:prstDash val="solid"/>
              <a:miter/>
            </a:ln>
          </p:spPr>
          <p:txBody>
            <a:bodyPr rtlCol="0" anchor="ctr"/>
            <a:lstStyle/>
            <a:p>
              <a:endParaRPr lang="en-GB"/>
            </a:p>
          </p:txBody>
        </p:sp>
        <p:sp>
          <p:nvSpPr>
            <p:cNvPr id="41" name="Freeform: Shape 40">
              <a:extLst>
                <a:ext uri="{FF2B5EF4-FFF2-40B4-BE49-F238E27FC236}">
                  <a16:creationId xmlns:a16="http://schemas.microsoft.com/office/drawing/2014/main" id="{EA49914F-2F51-4F09-886D-D196D89FA698}"/>
                </a:ext>
              </a:extLst>
            </p:cNvPr>
            <p:cNvSpPr/>
            <p:nvPr/>
          </p:nvSpPr>
          <p:spPr>
            <a:xfrm>
              <a:off x="9353318" y="1956629"/>
              <a:ext cx="64287" cy="64287"/>
            </a:xfrm>
            <a:custGeom>
              <a:avLst/>
              <a:gdLst>
                <a:gd name="connsiteX0" fmla="*/ 64288 w 64287"/>
                <a:gd name="connsiteY0" fmla="*/ 32144 h 64287"/>
                <a:gd name="connsiteX1" fmla="*/ 32144 w 64287"/>
                <a:gd name="connsiteY1" fmla="*/ 64288 h 64287"/>
                <a:gd name="connsiteX2" fmla="*/ 0 w 64287"/>
                <a:gd name="connsiteY2" fmla="*/ 32144 h 64287"/>
                <a:gd name="connsiteX3" fmla="*/ 32144 w 64287"/>
                <a:gd name="connsiteY3" fmla="*/ 0 h 64287"/>
                <a:gd name="connsiteX4" fmla="*/ 64288 w 64287"/>
                <a:gd name="connsiteY4" fmla="*/ 32144 h 6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87" h="64287">
                  <a:moveTo>
                    <a:pt x="64288" y="32144"/>
                  </a:moveTo>
                  <a:cubicBezTo>
                    <a:pt x="64288" y="49896"/>
                    <a:pt x="49896" y="64288"/>
                    <a:pt x="32144" y="64288"/>
                  </a:cubicBezTo>
                  <a:cubicBezTo>
                    <a:pt x="14391" y="64288"/>
                    <a:pt x="0" y="49896"/>
                    <a:pt x="0" y="32144"/>
                  </a:cubicBezTo>
                  <a:cubicBezTo>
                    <a:pt x="0" y="14391"/>
                    <a:pt x="14391" y="0"/>
                    <a:pt x="32144" y="0"/>
                  </a:cubicBezTo>
                  <a:cubicBezTo>
                    <a:pt x="49896" y="0"/>
                    <a:pt x="64288" y="14391"/>
                    <a:pt x="64288" y="32144"/>
                  </a:cubicBezTo>
                  <a:close/>
                </a:path>
              </a:pathLst>
            </a:custGeom>
            <a:solidFill>
              <a:schemeClr val="bg1"/>
            </a:solidFill>
            <a:ln w="7045" cap="flat">
              <a:noFill/>
              <a:prstDash val="solid"/>
              <a:miter/>
            </a:ln>
          </p:spPr>
          <p:txBody>
            <a:bodyPr rtlCol="0" anchor="ctr"/>
            <a:lstStyle/>
            <a:p>
              <a:endParaRPr lang="en-GB"/>
            </a:p>
          </p:txBody>
        </p:sp>
        <p:sp>
          <p:nvSpPr>
            <p:cNvPr id="42" name="Freeform: Shape 41">
              <a:extLst>
                <a:ext uri="{FF2B5EF4-FFF2-40B4-BE49-F238E27FC236}">
                  <a16:creationId xmlns:a16="http://schemas.microsoft.com/office/drawing/2014/main" id="{04E080FD-F072-4404-B6FF-F52AA564342B}"/>
                </a:ext>
              </a:extLst>
            </p:cNvPr>
            <p:cNvSpPr/>
            <p:nvPr/>
          </p:nvSpPr>
          <p:spPr>
            <a:xfrm>
              <a:off x="9322236" y="2029767"/>
              <a:ext cx="127442" cy="64217"/>
            </a:xfrm>
            <a:custGeom>
              <a:avLst/>
              <a:gdLst>
                <a:gd name="connsiteX0" fmla="*/ 127443 w 127442"/>
                <a:gd name="connsiteY0" fmla="*/ 64217 h 64217"/>
                <a:gd name="connsiteX1" fmla="*/ 127443 w 127442"/>
                <a:gd name="connsiteY1" fmla="*/ 32073 h 64217"/>
                <a:gd name="connsiteX2" fmla="*/ 121071 w 127442"/>
                <a:gd name="connsiteY2" fmla="*/ 19258 h 64217"/>
                <a:gd name="connsiteX3" fmla="*/ 89989 w 127442"/>
                <a:gd name="connsiteY3" fmla="*/ 3965 h 64217"/>
                <a:gd name="connsiteX4" fmla="*/ 63721 w 127442"/>
                <a:gd name="connsiteY4" fmla="*/ 0 h 64217"/>
                <a:gd name="connsiteX5" fmla="*/ 37454 w 127442"/>
                <a:gd name="connsiteY5" fmla="*/ 3965 h 64217"/>
                <a:gd name="connsiteX6" fmla="*/ 6372 w 127442"/>
                <a:gd name="connsiteY6" fmla="*/ 19258 h 64217"/>
                <a:gd name="connsiteX7" fmla="*/ 0 w 127442"/>
                <a:gd name="connsiteY7" fmla="*/ 32073 h 64217"/>
                <a:gd name="connsiteX8" fmla="*/ 0 w 127442"/>
                <a:gd name="connsiteY8" fmla="*/ 64217 h 6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442" h="64217">
                  <a:moveTo>
                    <a:pt x="127443" y="64217"/>
                  </a:moveTo>
                  <a:lnTo>
                    <a:pt x="127443" y="32073"/>
                  </a:lnTo>
                  <a:cubicBezTo>
                    <a:pt x="127338" y="27065"/>
                    <a:pt x="125002" y="22364"/>
                    <a:pt x="121071" y="19258"/>
                  </a:cubicBezTo>
                  <a:cubicBezTo>
                    <a:pt x="111834" y="12138"/>
                    <a:pt x="101265" y="6939"/>
                    <a:pt x="89989" y="3965"/>
                  </a:cubicBezTo>
                  <a:cubicBezTo>
                    <a:pt x="81477" y="1352"/>
                    <a:pt x="72625" y="16"/>
                    <a:pt x="63721" y="0"/>
                  </a:cubicBezTo>
                  <a:cubicBezTo>
                    <a:pt x="54827" y="137"/>
                    <a:pt x="45992" y="1471"/>
                    <a:pt x="37454" y="3965"/>
                  </a:cubicBezTo>
                  <a:cubicBezTo>
                    <a:pt x="26303" y="7266"/>
                    <a:pt x="15792" y="12438"/>
                    <a:pt x="6372" y="19258"/>
                  </a:cubicBezTo>
                  <a:cubicBezTo>
                    <a:pt x="2441" y="22364"/>
                    <a:pt x="105" y="27065"/>
                    <a:pt x="0" y="32073"/>
                  </a:cubicBezTo>
                  <a:lnTo>
                    <a:pt x="0" y="64217"/>
                  </a:lnTo>
                  <a:close/>
                </a:path>
              </a:pathLst>
            </a:custGeom>
            <a:solidFill>
              <a:schemeClr val="bg1"/>
            </a:solidFill>
            <a:ln w="7045" cap="flat">
              <a:noFill/>
              <a:prstDash val="solid"/>
              <a:miter/>
            </a:ln>
          </p:spPr>
          <p:txBody>
            <a:bodyPr rtlCol="0" anchor="ctr"/>
            <a:lstStyle/>
            <a:p>
              <a:endParaRPr lang="en-GB"/>
            </a:p>
          </p:txBody>
        </p:sp>
        <p:sp>
          <p:nvSpPr>
            <p:cNvPr id="43" name="Freeform: Shape 42">
              <a:extLst>
                <a:ext uri="{FF2B5EF4-FFF2-40B4-BE49-F238E27FC236}">
                  <a16:creationId xmlns:a16="http://schemas.microsoft.com/office/drawing/2014/main" id="{C4D5CF73-750F-47AA-96A6-27AD38DF7EE3}"/>
                </a:ext>
              </a:extLst>
            </p:cNvPr>
            <p:cNvSpPr/>
            <p:nvPr/>
          </p:nvSpPr>
          <p:spPr>
            <a:xfrm>
              <a:off x="8922490" y="1649492"/>
              <a:ext cx="84112" cy="84112"/>
            </a:xfrm>
            <a:custGeom>
              <a:avLst/>
              <a:gdLst>
                <a:gd name="connsiteX0" fmla="*/ 84112 w 84112"/>
                <a:gd name="connsiteY0" fmla="*/ 42056 h 84112"/>
                <a:gd name="connsiteX1" fmla="*/ 42056 w 84112"/>
                <a:gd name="connsiteY1" fmla="*/ 84112 h 84112"/>
                <a:gd name="connsiteX2" fmla="*/ 0 w 84112"/>
                <a:gd name="connsiteY2" fmla="*/ 42056 h 84112"/>
                <a:gd name="connsiteX3" fmla="*/ 42056 w 84112"/>
                <a:gd name="connsiteY3" fmla="*/ 0 h 84112"/>
                <a:gd name="connsiteX4" fmla="*/ 84112 w 84112"/>
                <a:gd name="connsiteY4" fmla="*/ 42056 h 8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12" h="84112">
                  <a:moveTo>
                    <a:pt x="84112" y="42056"/>
                  </a:moveTo>
                  <a:cubicBezTo>
                    <a:pt x="84112" y="65283"/>
                    <a:pt x="65283" y="84112"/>
                    <a:pt x="42056" y="84112"/>
                  </a:cubicBezTo>
                  <a:cubicBezTo>
                    <a:pt x="18829" y="84112"/>
                    <a:pt x="0" y="65283"/>
                    <a:pt x="0" y="42056"/>
                  </a:cubicBezTo>
                  <a:cubicBezTo>
                    <a:pt x="0" y="18829"/>
                    <a:pt x="18829" y="0"/>
                    <a:pt x="42056" y="0"/>
                  </a:cubicBezTo>
                  <a:cubicBezTo>
                    <a:pt x="65283" y="0"/>
                    <a:pt x="84112" y="18829"/>
                    <a:pt x="84112" y="42056"/>
                  </a:cubicBezTo>
                  <a:close/>
                </a:path>
              </a:pathLst>
            </a:custGeom>
            <a:solidFill>
              <a:schemeClr val="bg1"/>
            </a:solidFill>
            <a:ln w="7045" cap="flat">
              <a:noFill/>
              <a:prstDash val="solid"/>
              <a:miter/>
            </a:ln>
          </p:spPr>
          <p:txBody>
            <a:bodyPr rtlCol="0" anchor="ctr"/>
            <a:lstStyle/>
            <a:p>
              <a:endParaRPr lang="en-GB"/>
            </a:p>
          </p:txBody>
        </p:sp>
        <p:sp>
          <p:nvSpPr>
            <p:cNvPr id="44" name="Freeform: Shape 43">
              <a:extLst>
                <a:ext uri="{FF2B5EF4-FFF2-40B4-BE49-F238E27FC236}">
                  <a16:creationId xmlns:a16="http://schemas.microsoft.com/office/drawing/2014/main" id="{F4AF4E94-D013-4539-9DE1-6CCFC676EA6C}"/>
                </a:ext>
              </a:extLst>
            </p:cNvPr>
            <p:cNvSpPr/>
            <p:nvPr/>
          </p:nvSpPr>
          <p:spPr>
            <a:xfrm>
              <a:off x="8848927" y="1672258"/>
              <a:ext cx="366713" cy="450047"/>
            </a:xfrm>
            <a:custGeom>
              <a:avLst/>
              <a:gdLst>
                <a:gd name="connsiteX0" fmla="*/ 363637 w 366713"/>
                <a:gd name="connsiteY0" fmla="*/ 3077 h 450047"/>
                <a:gd name="connsiteX1" fmla="*/ 348627 w 366713"/>
                <a:gd name="connsiteY1" fmla="*/ 3077 h 450047"/>
                <a:gd name="connsiteX2" fmla="*/ 257151 w 366713"/>
                <a:gd name="connsiteY2" fmla="*/ 94553 h 450047"/>
                <a:gd name="connsiteX3" fmla="*/ 236548 w 366713"/>
                <a:gd name="connsiteY3" fmla="*/ 99792 h 450047"/>
                <a:gd name="connsiteX4" fmla="*/ 208652 w 366713"/>
                <a:gd name="connsiteY4" fmla="*/ 144468 h 450047"/>
                <a:gd name="connsiteX5" fmla="*/ 200722 w 366713"/>
                <a:gd name="connsiteY5" fmla="*/ 110696 h 450047"/>
                <a:gd name="connsiteX6" fmla="*/ 194421 w 366713"/>
                <a:gd name="connsiteY6" fmla="*/ 99084 h 450047"/>
                <a:gd name="connsiteX7" fmla="*/ 150241 w 366713"/>
                <a:gd name="connsiteY7" fmla="*/ 76003 h 450047"/>
                <a:gd name="connsiteX8" fmla="*/ 115619 w 366713"/>
                <a:gd name="connsiteY8" fmla="*/ 71826 h 450047"/>
                <a:gd name="connsiteX9" fmla="*/ 80926 w 366713"/>
                <a:gd name="connsiteY9" fmla="*/ 77065 h 450047"/>
                <a:gd name="connsiteX10" fmla="*/ 36817 w 366713"/>
                <a:gd name="connsiteY10" fmla="*/ 100146 h 450047"/>
                <a:gd name="connsiteX11" fmla="*/ 30515 w 366713"/>
                <a:gd name="connsiteY11" fmla="*/ 111758 h 450047"/>
                <a:gd name="connsiteX12" fmla="*/ 0 w 366713"/>
                <a:gd name="connsiteY12" fmla="*/ 242032 h 450047"/>
                <a:gd name="connsiteX13" fmla="*/ 21240 w 366713"/>
                <a:gd name="connsiteY13" fmla="*/ 263273 h 450047"/>
                <a:gd name="connsiteX14" fmla="*/ 41207 w 366713"/>
                <a:gd name="connsiteY14" fmla="*/ 247555 h 450047"/>
                <a:gd name="connsiteX15" fmla="*/ 63297 w 366713"/>
                <a:gd name="connsiteY15" fmla="*/ 156150 h 450047"/>
                <a:gd name="connsiteX16" fmla="*/ 63297 w 366713"/>
                <a:gd name="connsiteY16" fmla="*/ 450047 h 450047"/>
                <a:gd name="connsiteX17" fmla="*/ 105140 w 366713"/>
                <a:gd name="connsiteY17" fmla="*/ 450047 h 450047"/>
                <a:gd name="connsiteX18" fmla="*/ 105140 w 366713"/>
                <a:gd name="connsiteY18" fmla="*/ 260937 h 450047"/>
                <a:gd name="connsiteX19" fmla="*/ 126381 w 366713"/>
                <a:gd name="connsiteY19" fmla="*/ 260937 h 450047"/>
                <a:gd name="connsiteX20" fmla="*/ 126381 w 366713"/>
                <a:gd name="connsiteY20" fmla="*/ 450047 h 450047"/>
                <a:gd name="connsiteX21" fmla="*/ 168154 w 366713"/>
                <a:gd name="connsiteY21" fmla="*/ 450047 h 450047"/>
                <a:gd name="connsiteX22" fmla="*/ 168154 w 366713"/>
                <a:gd name="connsiteY22" fmla="*/ 154805 h 450047"/>
                <a:gd name="connsiteX23" fmla="*/ 175942 w 366713"/>
                <a:gd name="connsiteY23" fmla="*/ 188082 h 450047"/>
                <a:gd name="connsiteX24" fmla="*/ 180119 w 366713"/>
                <a:gd name="connsiteY24" fmla="*/ 193392 h 450047"/>
                <a:gd name="connsiteX25" fmla="*/ 208440 w 366713"/>
                <a:gd name="connsiteY25" fmla="*/ 203375 h 450047"/>
                <a:gd name="connsiteX26" fmla="*/ 225432 w 366713"/>
                <a:gd name="connsiteY26" fmla="*/ 195657 h 450047"/>
                <a:gd name="connsiteX27" fmla="*/ 268621 w 366713"/>
                <a:gd name="connsiteY27" fmla="*/ 124856 h 450047"/>
                <a:gd name="connsiteX28" fmla="*/ 271524 w 366713"/>
                <a:gd name="connsiteY28" fmla="*/ 110200 h 450047"/>
                <a:gd name="connsiteX29" fmla="*/ 363566 w 366713"/>
                <a:gd name="connsiteY29" fmla="*/ 18158 h 450047"/>
                <a:gd name="connsiteX30" fmla="*/ 363637 w 366713"/>
                <a:gd name="connsiteY30" fmla="*/ 3077 h 450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66713" h="450047">
                  <a:moveTo>
                    <a:pt x="363637" y="3077"/>
                  </a:moveTo>
                  <a:cubicBezTo>
                    <a:pt x="359474" y="-1026"/>
                    <a:pt x="352789" y="-1026"/>
                    <a:pt x="348627" y="3077"/>
                  </a:cubicBezTo>
                  <a:lnTo>
                    <a:pt x="257151" y="94553"/>
                  </a:lnTo>
                  <a:cubicBezTo>
                    <a:pt x="249841" y="92490"/>
                    <a:pt x="241985" y="94487"/>
                    <a:pt x="236548" y="99792"/>
                  </a:cubicBezTo>
                  <a:cubicBezTo>
                    <a:pt x="235061" y="101279"/>
                    <a:pt x="208652" y="144468"/>
                    <a:pt x="208652" y="144468"/>
                  </a:cubicBezTo>
                  <a:lnTo>
                    <a:pt x="200722" y="110696"/>
                  </a:lnTo>
                  <a:cubicBezTo>
                    <a:pt x="199672" y="106341"/>
                    <a:pt x="197500" y="102337"/>
                    <a:pt x="194421" y="99084"/>
                  </a:cubicBezTo>
                  <a:cubicBezTo>
                    <a:pt x="181372" y="88535"/>
                    <a:pt x="166353" y="80689"/>
                    <a:pt x="150241" y="76003"/>
                  </a:cubicBezTo>
                  <a:cubicBezTo>
                    <a:pt x="138850" y="73567"/>
                    <a:pt x="127262" y="72168"/>
                    <a:pt x="115619" y="71826"/>
                  </a:cubicBezTo>
                  <a:cubicBezTo>
                    <a:pt x="103872" y="72007"/>
                    <a:pt x="92203" y="73769"/>
                    <a:pt x="80926" y="77065"/>
                  </a:cubicBezTo>
                  <a:cubicBezTo>
                    <a:pt x="64668" y="81327"/>
                    <a:pt x="49587" y="89219"/>
                    <a:pt x="36817" y="100146"/>
                  </a:cubicBezTo>
                  <a:cubicBezTo>
                    <a:pt x="33710" y="103380"/>
                    <a:pt x="31533" y="107391"/>
                    <a:pt x="30515" y="111758"/>
                  </a:cubicBezTo>
                  <a:cubicBezTo>
                    <a:pt x="30515" y="111758"/>
                    <a:pt x="0" y="239908"/>
                    <a:pt x="0" y="242032"/>
                  </a:cubicBezTo>
                  <a:cubicBezTo>
                    <a:pt x="0" y="253764"/>
                    <a:pt x="9510" y="263273"/>
                    <a:pt x="21240" y="263273"/>
                  </a:cubicBezTo>
                  <a:cubicBezTo>
                    <a:pt x="30642" y="263032"/>
                    <a:pt x="38765" y="256637"/>
                    <a:pt x="41207" y="247555"/>
                  </a:cubicBezTo>
                  <a:lnTo>
                    <a:pt x="63297" y="156150"/>
                  </a:lnTo>
                  <a:lnTo>
                    <a:pt x="63297" y="450047"/>
                  </a:lnTo>
                  <a:lnTo>
                    <a:pt x="105140" y="450047"/>
                  </a:lnTo>
                  <a:lnTo>
                    <a:pt x="105140" y="260937"/>
                  </a:lnTo>
                  <a:lnTo>
                    <a:pt x="126381" y="260937"/>
                  </a:lnTo>
                  <a:lnTo>
                    <a:pt x="126381" y="450047"/>
                  </a:lnTo>
                  <a:lnTo>
                    <a:pt x="168154" y="450047"/>
                  </a:lnTo>
                  <a:lnTo>
                    <a:pt x="168154" y="154805"/>
                  </a:lnTo>
                  <a:lnTo>
                    <a:pt x="175942" y="188082"/>
                  </a:lnTo>
                  <a:cubicBezTo>
                    <a:pt x="176482" y="190382"/>
                    <a:pt x="178011" y="192326"/>
                    <a:pt x="180119" y="193392"/>
                  </a:cubicBezTo>
                  <a:cubicBezTo>
                    <a:pt x="188261" y="199641"/>
                    <a:pt x="198179" y="203137"/>
                    <a:pt x="208440" y="203375"/>
                  </a:cubicBezTo>
                  <a:cubicBezTo>
                    <a:pt x="215121" y="204310"/>
                    <a:pt x="221741" y="201303"/>
                    <a:pt x="225432" y="195657"/>
                  </a:cubicBezTo>
                  <a:lnTo>
                    <a:pt x="268621" y="124856"/>
                  </a:lnTo>
                  <a:cubicBezTo>
                    <a:pt x="271382" y="120503"/>
                    <a:pt x="272418" y="115276"/>
                    <a:pt x="271524" y="110200"/>
                  </a:cubicBezTo>
                  <a:lnTo>
                    <a:pt x="363566" y="18158"/>
                  </a:lnTo>
                  <a:cubicBezTo>
                    <a:pt x="367735" y="14007"/>
                    <a:pt x="367767" y="7267"/>
                    <a:pt x="363637" y="3077"/>
                  </a:cubicBezTo>
                  <a:close/>
                </a:path>
              </a:pathLst>
            </a:custGeom>
            <a:solidFill>
              <a:schemeClr val="bg1"/>
            </a:solidFill>
            <a:ln w="7045" cap="flat">
              <a:noFill/>
              <a:prstDash val="solid"/>
              <a:miter/>
            </a:ln>
          </p:spPr>
          <p:txBody>
            <a:bodyPr rtlCol="0" anchor="ctr"/>
            <a:lstStyle/>
            <a:p>
              <a:endParaRPr lang="en-GB"/>
            </a:p>
          </p:txBody>
        </p:sp>
        <p:sp>
          <p:nvSpPr>
            <p:cNvPr id="45" name="Freeform: Shape 44">
              <a:extLst>
                <a:ext uri="{FF2B5EF4-FFF2-40B4-BE49-F238E27FC236}">
                  <a16:creationId xmlns:a16="http://schemas.microsoft.com/office/drawing/2014/main" id="{E2D40D9B-F9BE-4D1E-A351-A76417CE665A}"/>
                </a:ext>
              </a:extLst>
            </p:cNvPr>
            <p:cNvSpPr/>
            <p:nvPr/>
          </p:nvSpPr>
          <p:spPr>
            <a:xfrm>
              <a:off x="8982388" y="1577133"/>
              <a:ext cx="403568" cy="290286"/>
            </a:xfrm>
            <a:custGeom>
              <a:avLst/>
              <a:gdLst>
                <a:gd name="connsiteX0" fmla="*/ 375248 w 403568"/>
                <a:gd name="connsiteY0" fmla="*/ 0 h 290286"/>
                <a:gd name="connsiteX1" fmla="*/ 28321 w 403568"/>
                <a:gd name="connsiteY1" fmla="*/ 0 h 290286"/>
                <a:gd name="connsiteX2" fmla="*/ 0 w 403568"/>
                <a:gd name="connsiteY2" fmla="*/ 28321 h 290286"/>
                <a:gd name="connsiteX3" fmla="*/ 0 w 403568"/>
                <a:gd name="connsiteY3" fmla="*/ 53809 h 290286"/>
                <a:gd name="connsiteX4" fmla="*/ 28321 w 403568"/>
                <a:gd name="connsiteY4" fmla="*/ 70802 h 290286"/>
                <a:gd name="connsiteX5" fmla="*/ 28321 w 403568"/>
                <a:gd name="connsiteY5" fmla="*/ 28321 h 290286"/>
                <a:gd name="connsiteX6" fmla="*/ 375248 w 403568"/>
                <a:gd name="connsiteY6" fmla="*/ 28321 h 290286"/>
                <a:gd name="connsiteX7" fmla="*/ 375248 w 403568"/>
                <a:gd name="connsiteY7" fmla="*/ 261966 h 290286"/>
                <a:gd name="connsiteX8" fmla="*/ 133603 w 403568"/>
                <a:gd name="connsiteY8" fmla="*/ 261966 h 290286"/>
                <a:gd name="connsiteX9" fmla="*/ 116327 w 403568"/>
                <a:gd name="connsiteY9" fmla="*/ 290286 h 290286"/>
                <a:gd name="connsiteX10" fmla="*/ 375248 w 403568"/>
                <a:gd name="connsiteY10" fmla="*/ 290286 h 290286"/>
                <a:gd name="connsiteX11" fmla="*/ 403569 w 403568"/>
                <a:gd name="connsiteY11" fmla="*/ 261966 h 290286"/>
                <a:gd name="connsiteX12" fmla="*/ 403569 w 403568"/>
                <a:gd name="connsiteY12" fmla="*/ 28321 h 290286"/>
                <a:gd name="connsiteX13" fmla="*/ 375248 w 403568"/>
                <a:gd name="connsiteY13" fmla="*/ 0 h 290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3568" h="290286">
                  <a:moveTo>
                    <a:pt x="375248" y="0"/>
                  </a:moveTo>
                  <a:lnTo>
                    <a:pt x="28321" y="0"/>
                  </a:lnTo>
                  <a:cubicBezTo>
                    <a:pt x="12680" y="0"/>
                    <a:pt x="0" y="12680"/>
                    <a:pt x="0" y="28321"/>
                  </a:cubicBezTo>
                  <a:lnTo>
                    <a:pt x="0" y="53809"/>
                  </a:lnTo>
                  <a:cubicBezTo>
                    <a:pt x="10826" y="56756"/>
                    <a:pt x="20626" y="62637"/>
                    <a:pt x="28321" y="70802"/>
                  </a:cubicBezTo>
                  <a:lnTo>
                    <a:pt x="28321" y="28321"/>
                  </a:lnTo>
                  <a:lnTo>
                    <a:pt x="375248" y="28321"/>
                  </a:lnTo>
                  <a:lnTo>
                    <a:pt x="375248" y="261966"/>
                  </a:lnTo>
                  <a:lnTo>
                    <a:pt x="133603" y="261966"/>
                  </a:lnTo>
                  <a:lnTo>
                    <a:pt x="116327" y="290286"/>
                  </a:lnTo>
                  <a:lnTo>
                    <a:pt x="375248" y="290286"/>
                  </a:lnTo>
                  <a:cubicBezTo>
                    <a:pt x="390889" y="290286"/>
                    <a:pt x="403569" y="277607"/>
                    <a:pt x="403569" y="261966"/>
                  </a:cubicBezTo>
                  <a:lnTo>
                    <a:pt x="403569" y="28321"/>
                  </a:lnTo>
                  <a:cubicBezTo>
                    <a:pt x="403569" y="12680"/>
                    <a:pt x="390889" y="0"/>
                    <a:pt x="375248" y="0"/>
                  </a:cubicBezTo>
                  <a:close/>
                </a:path>
              </a:pathLst>
            </a:custGeom>
            <a:solidFill>
              <a:schemeClr val="bg1"/>
            </a:solidFill>
            <a:ln w="7045" cap="flat">
              <a:noFill/>
              <a:prstDash val="solid"/>
              <a:miter/>
            </a:ln>
          </p:spPr>
          <p:txBody>
            <a:bodyPr rtlCol="0" anchor="ctr"/>
            <a:lstStyle/>
            <a:p>
              <a:endParaRPr lang="en-GB"/>
            </a:p>
          </p:txBody>
        </p:sp>
      </p:grpSp>
      <p:sp>
        <p:nvSpPr>
          <p:cNvPr id="48" name="Rectangle 47">
            <a:extLst>
              <a:ext uri="{FF2B5EF4-FFF2-40B4-BE49-F238E27FC236}">
                <a16:creationId xmlns:a16="http://schemas.microsoft.com/office/drawing/2014/main" id="{0857F8E0-BF7D-4184-9968-E281F76F22E1}"/>
              </a:ext>
            </a:extLst>
          </p:cNvPr>
          <p:cNvSpPr/>
          <p:nvPr/>
        </p:nvSpPr>
        <p:spPr>
          <a:xfrm>
            <a:off x="5644079" y="1393098"/>
            <a:ext cx="6188954" cy="2068153"/>
          </a:xfrm>
          <a:prstGeom prst="rect">
            <a:avLst/>
          </a:prstGeom>
          <a:solidFill>
            <a:srgbClr val="7844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Check out your local Safeguarding Board or Partnership's websites for local workshops on the Family Approach. </a:t>
            </a:r>
          </a:p>
        </p:txBody>
      </p:sp>
      <p:pic>
        <p:nvPicPr>
          <p:cNvPr id="47" name="Graphic 46" descr="Teacher with solid fill">
            <a:extLst>
              <a:ext uri="{FF2B5EF4-FFF2-40B4-BE49-F238E27FC236}">
                <a16:creationId xmlns:a16="http://schemas.microsoft.com/office/drawing/2014/main" id="{BD666A33-1807-4011-9DC7-13166FBC65AF}"/>
              </a:ext>
            </a:extLst>
          </p:cNvPr>
          <p:cNvPicPr>
            <a:picLocks noChangeAspect="1"/>
          </p:cNvPicPr>
          <p:nvPr/>
        </p:nvPicPr>
        <p:blipFill>
          <a:blip r:embed="rId34">
            <a:extLst>
              <a:ext uri="{28A0092B-C50C-407E-A947-70E740481C1C}">
                <a14:useLocalDpi xmlns:a14="http://schemas.microsoft.com/office/drawing/2010/main" val="0"/>
              </a:ext>
              <a:ext uri="{96DAC541-7B7A-43D3-8B79-37D633B846F1}">
                <asvg:svgBlip xmlns:asvg="http://schemas.microsoft.com/office/drawing/2016/SVG/main" r:embed="rId35"/>
              </a:ext>
            </a:extLst>
          </a:blip>
          <a:stretch>
            <a:fillRect/>
          </a:stretch>
        </p:blipFill>
        <p:spPr>
          <a:xfrm>
            <a:off x="10538000" y="2481685"/>
            <a:ext cx="1059050" cy="1059050"/>
          </a:xfrm>
          <a:prstGeom prst="rect">
            <a:avLst/>
          </a:prstGeom>
        </p:spPr>
      </p:pic>
      <p:sp>
        <p:nvSpPr>
          <p:cNvPr id="46" name="Rectangle 45">
            <a:hlinkClick r:id="rId9"/>
            <a:extLst>
              <a:ext uri="{FF2B5EF4-FFF2-40B4-BE49-F238E27FC236}">
                <a16:creationId xmlns:a16="http://schemas.microsoft.com/office/drawing/2014/main" id="{27ABCCBB-0AAA-4352-8A3F-575689BF02E4}"/>
              </a:ext>
            </a:extLst>
          </p:cNvPr>
          <p:cNvSpPr/>
          <p:nvPr/>
        </p:nvSpPr>
        <p:spPr>
          <a:xfrm>
            <a:off x="5644079" y="5177117"/>
            <a:ext cx="5006199" cy="1566079"/>
          </a:xfrm>
          <a:prstGeom prst="rect">
            <a:avLst/>
          </a:prstGeom>
          <a:solidFill>
            <a:srgbClr val="CCFFFF"/>
          </a:solidFill>
          <a:ln>
            <a:noFill/>
          </a:ln>
          <a:effectLst/>
        </p:spPr>
        <p:txBody>
          <a:bodyPr vert="horz" wrap="square" lIns="36576" tIns="36576" rIns="36576" bIns="36576" numCol="1" anchor="ctr" anchorCtr="0" compatLnSpc="1">
            <a:prstTxWarp prst="textNoShape">
              <a:avLst/>
            </a:prstTxWarp>
          </a:bodyPr>
          <a:lstStyle/>
          <a:p>
            <a:pPr marL="285750" indent="-285750">
              <a:buFontTx/>
              <a:buChar char="-"/>
            </a:pPr>
            <a:r>
              <a:rPr lang="en-GB" sz="1400" dirty="0">
                <a:hlinkClick r:id="rId36"/>
              </a:rPr>
              <a:t>Hampshire Safeguarding Children Partnership (hampshirescp.org.uk)</a:t>
            </a:r>
            <a:endParaRPr lang="en-GB" sz="1400" dirty="0"/>
          </a:p>
          <a:p>
            <a:pPr marL="285750" indent="-285750">
              <a:buFontTx/>
              <a:buChar char="-"/>
            </a:pPr>
            <a:r>
              <a:rPr lang="en-GB" sz="1400" dirty="0">
                <a:hlinkClick r:id="rId37"/>
              </a:rPr>
              <a:t>Isle of Wight Safeguarding Children Partnership (iowscp.org.uk)</a:t>
            </a:r>
            <a:endParaRPr lang="en-GB" sz="1400" dirty="0"/>
          </a:p>
          <a:p>
            <a:pPr marL="285750" indent="-285750">
              <a:buFontTx/>
              <a:buChar char="-"/>
            </a:pPr>
            <a:r>
              <a:rPr lang="en-GB" sz="1400" dirty="0">
                <a:hlinkClick r:id="rId38"/>
              </a:rPr>
              <a:t>Portsmouth Safeguarding Children Partnership (portsmouthscp.org.uk)</a:t>
            </a:r>
            <a:endParaRPr lang="en-GB" sz="1400" dirty="0"/>
          </a:p>
          <a:p>
            <a:pPr marL="285750" indent="-285750">
              <a:buFontTx/>
              <a:buChar char="-"/>
            </a:pPr>
            <a:r>
              <a:rPr lang="en-GB" sz="1400" dirty="0">
                <a:hlinkClick r:id="rId39"/>
              </a:rPr>
              <a:t>Southampton Safeguarding Children Partnership (southamptonscp.org.uk)</a:t>
            </a:r>
            <a:endParaRPr lang="en-GB" sz="1400" dirty="0">
              <a:latin typeface="Tw Cen MT" panose="020B0602020104020603" pitchFamily="34" charset="0"/>
            </a:endParaRPr>
          </a:p>
        </p:txBody>
      </p:sp>
      <p:sp>
        <p:nvSpPr>
          <p:cNvPr id="49" name="TextBox 48">
            <a:extLst>
              <a:ext uri="{FF2B5EF4-FFF2-40B4-BE49-F238E27FC236}">
                <a16:creationId xmlns:a16="http://schemas.microsoft.com/office/drawing/2014/main" id="{A67D4F00-DE87-40CA-B0DC-D73030679D09}"/>
              </a:ext>
            </a:extLst>
          </p:cNvPr>
          <p:cNvSpPr txBox="1"/>
          <p:nvPr/>
        </p:nvSpPr>
        <p:spPr>
          <a:xfrm>
            <a:off x="595527" y="544605"/>
            <a:ext cx="11151615" cy="369332"/>
          </a:xfrm>
          <a:prstGeom prst="rect">
            <a:avLst/>
          </a:prstGeom>
          <a:noFill/>
        </p:spPr>
        <p:txBody>
          <a:bodyPr wrap="square">
            <a:spAutoFit/>
          </a:bodyPr>
          <a:lstStyle/>
          <a:p>
            <a:pPr algn="ctr"/>
            <a:r>
              <a:rPr lang="en-GB" b="1" dirty="0"/>
              <a:t>Credit and thanks to Waltham Forest Safeguarding Adults Board for sharing these resources </a:t>
            </a:r>
          </a:p>
        </p:txBody>
      </p:sp>
      <p:grpSp>
        <p:nvGrpSpPr>
          <p:cNvPr id="7" name="Group 6">
            <a:extLst>
              <a:ext uri="{FF2B5EF4-FFF2-40B4-BE49-F238E27FC236}">
                <a16:creationId xmlns:a16="http://schemas.microsoft.com/office/drawing/2014/main" id="{4202CF69-3FEA-ACE1-59A6-77EC548F5CB7}"/>
              </a:ext>
            </a:extLst>
          </p:cNvPr>
          <p:cNvGrpSpPr/>
          <p:nvPr/>
        </p:nvGrpSpPr>
        <p:grpSpPr>
          <a:xfrm>
            <a:off x="5049079" y="62352"/>
            <a:ext cx="5874016" cy="595652"/>
            <a:chOff x="6553537" y="594155"/>
            <a:chExt cx="5240897" cy="595652"/>
          </a:xfrm>
        </p:grpSpPr>
        <p:pic>
          <p:nvPicPr>
            <p:cNvPr id="8" name="Picture 7">
              <a:extLst>
                <a:ext uri="{FF2B5EF4-FFF2-40B4-BE49-F238E27FC236}">
                  <a16:creationId xmlns:a16="http://schemas.microsoft.com/office/drawing/2014/main" id="{71E4B58F-6C67-8717-2D65-327CD0643CF8}"/>
                </a:ext>
              </a:extLst>
            </p:cNvPr>
            <p:cNvPicPr>
              <a:picLocks noChangeAspect="1"/>
            </p:cNvPicPr>
            <p:nvPr/>
          </p:nvPicPr>
          <p:blipFill>
            <a:blip r:embed="rId40"/>
            <a:stretch>
              <a:fillRect/>
            </a:stretch>
          </p:blipFill>
          <p:spPr>
            <a:xfrm>
              <a:off x="6553537" y="595093"/>
              <a:ext cx="2431438" cy="594714"/>
            </a:xfrm>
            <a:prstGeom prst="rect">
              <a:avLst/>
            </a:prstGeom>
          </p:spPr>
        </p:pic>
        <p:pic>
          <p:nvPicPr>
            <p:cNvPr id="9" name="Picture 8">
              <a:extLst>
                <a:ext uri="{FF2B5EF4-FFF2-40B4-BE49-F238E27FC236}">
                  <a16:creationId xmlns:a16="http://schemas.microsoft.com/office/drawing/2014/main" id="{48B5AAD6-E31F-CA8E-5E8D-868850721C6E}"/>
                </a:ext>
              </a:extLst>
            </p:cNvPr>
            <p:cNvPicPr>
              <a:picLocks noChangeAspect="1"/>
            </p:cNvPicPr>
            <p:nvPr/>
          </p:nvPicPr>
          <p:blipFill>
            <a:blip r:embed="rId41"/>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1713331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7705C6-2395-46F0-910D-E7F6F47387C1}"/>
              </a:ext>
            </a:extLst>
          </p:cNvPr>
          <p:cNvSpPr txBox="1"/>
          <p:nvPr/>
        </p:nvSpPr>
        <p:spPr>
          <a:xfrm>
            <a:off x="397565" y="551173"/>
            <a:ext cx="5924590" cy="630942"/>
          </a:xfrm>
          <a:prstGeom prst="rect">
            <a:avLst/>
          </a:prstGeom>
          <a:noFill/>
        </p:spPr>
        <p:txBody>
          <a:bodyPr wrap="square" rtlCol="0">
            <a:spAutoFit/>
          </a:bodyPr>
          <a:lstStyle/>
          <a:p>
            <a:r>
              <a:rPr lang="en-GB" sz="3500" b="1">
                <a:latin typeface="Tw Cen MT" panose="020B0602020104020603" pitchFamily="34" charset="0"/>
              </a:rPr>
              <a:t>TOP TIPS</a:t>
            </a:r>
          </a:p>
        </p:txBody>
      </p:sp>
      <p:pic>
        <p:nvPicPr>
          <p:cNvPr id="53" name="Graphic 52" descr="Warning">
            <a:extLst>
              <a:ext uri="{FF2B5EF4-FFF2-40B4-BE49-F238E27FC236}">
                <a16:creationId xmlns:a16="http://schemas.microsoft.com/office/drawing/2014/main" id="{EEB707E7-67B5-4D00-A4F3-39D4E358E1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0034" y="267715"/>
            <a:ext cx="914400" cy="914400"/>
          </a:xfrm>
          <a:prstGeom prst="rect">
            <a:avLst/>
          </a:prstGeom>
        </p:spPr>
      </p:pic>
      <p:sp>
        <p:nvSpPr>
          <p:cNvPr id="85" name="Rectangle 84">
            <a:extLst>
              <a:ext uri="{FF2B5EF4-FFF2-40B4-BE49-F238E27FC236}">
                <a16:creationId xmlns:a16="http://schemas.microsoft.com/office/drawing/2014/main" id="{65F56640-7D1F-46B0-9956-E84D32C2FEB8}"/>
              </a:ext>
            </a:extLst>
          </p:cNvPr>
          <p:cNvSpPr/>
          <p:nvPr/>
        </p:nvSpPr>
        <p:spPr>
          <a:xfrm>
            <a:off x="9280356" y="5928559"/>
            <a:ext cx="2509860"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5" name="Graphic 104" descr="Home">
            <a:hlinkClick r:id="rId4" action="ppaction://hlinksldjump"/>
            <a:extLst>
              <a:ext uri="{FF2B5EF4-FFF2-40B4-BE49-F238E27FC236}">
                <a16:creationId xmlns:a16="http://schemas.microsoft.com/office/drawing/2014/main" id="{F2AF4600-E256-4993-873D-6D54D6FBFAF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36008" y="5965407"/>
            <a:ext cx="529159" cy="529159"/>
          </a:xfrm>
          <a:prstGeom prst="rect">
            <a:avLst/>
          </a:prstGeom>
        </p:spPr>
      </p:pic>
      <p:sp>
        <p:nvSpPr>
          <p:cNvPr id="106" name="TextBox 105">
            <a:hlinkClick r:id="rId4" action="ppaction://hlinksldjump"/>
            <a:extLst>
              <a:ext uri="{FF2B5EF4-FFF2-40B4-BE49-F238E27FC236}">
                <a16:creationId xmlns:a16="http://schemas.microsoft.com/office/drawing/2014/main" id="{267956B1-7525-492B-8458-F5A9B05D0A65}"/>
              </a:ext>
            </a:extLst>
          </p:cNvPr>
          <p:cNvSpPr txBox="1"/>
          <p:nvPr/>
        </p:nvSpPr>
        <p:spPr>
          <a:xfrm>
            <a:off x="9794625"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nvGrpSpPr>
          <p:cNvPr id="8" name="Group 7">
            <a:extLst>
              <a:ext uri="{FF2B5EF4-FFF2-40B4-BE49-F238E27FC236}">
                <a16:creationId xmlns:a16="http://schemas.microsoft.com/office/drawing/2014/main" id="{4147EC67-DE5E-4EF3-87C8-24FFE8649AC8}"/>
              </a:ext>
            </a:extLst>
          </p:cNvPr>
          <p:cNvGrpSpPr/>
          <p:nvPr/>
        </p:nvGrpSpPr>
        <p:grpSpPr>
          <a:xfrm>
            <a:off x="10465852" y="5965407"/>
            <a:ext cx="1324364" cy="529159"/>
            <a:chOff x="10465852" y="5965407"/>
            <a:chExt cx="1324364" cy="529159"/>
          </a:xfrm>
        </p:grpSpPr>
        <p:pic>
          <p:nvPicPr>
            <p:cNvPr id="4" name="Graphic 3" descr="End">
              <a:hlinkClick r:id="rId7" action="ppaction://hlinksldjump"/>
              <a:extLst>
                <a:ext uri="{FF2B5EF4-FFF2-40B4-BE49-F238E27FC236}">
                  <a16:creationId xmlns:a16="http://schemas.microsoft.com/office/drawing/2014/main" id="{921C74AA-5BDA-4D3E-80DC-A7DEB5D41E8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465852" y="5965407"/>
              <a:ext cx="529159" cy="529159"/>
            </a:xfrm>
            <a:prstGeom prst="rect">
              <a:avLst/>
            </a:prstGeom>
          </p:spPr>
        </p:pic>
        <p:sp>
          <p:nvSpPr>
            <p:cNvPr id="107" name="TextBox 106">
              <a:hlinkClick r:id="rId7" action="ppaction://hlinksldjump"/>
              <a:extLst>
                <a:ext uri="{FF2B5EF4-FFF2-40B4-BE49-F238E27FC236}">
                  <a16:creationId xmlns:a16="http://schemas.microsoft.com/office/drawing/2014/main" id="{F04B69FC-AFD2-4E60-AC39-00D0B1B67EFF}"/>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grpSp>
        <p:nvGrpSpPr>
          <p:cNvPr id="3" name="Group 2">
            <a:extLst>
              <a:ext uri="{FF2B5EF4-FFF2-40B4-BE49-F238E27FC236}">
                <a16:creationId xmlns:a16="http://schemas.microsoft.com/office/drawing/2014/main" id="{37D2D7B0-8D90-4227-99AD-C4DDBA8322E3}"/>
              </a:ext>
            </a:extLst>
          </p:cNvPr>
          <p:cNvGrpSpPr/>
          <p:nvPr/>
        </p:nvGrpSpPr>
        <p:grpSpPr>
          <a:xfrm>
            <a:off x="397560" y="1377541"/>
            <a:ext cx="2700004" cy="3914437"/>
            <a:chOff x="397560" y="1377541"/>
            <a:chExt cx="2700004" cy="3914437"/>
          </a:xfrm>
        </p:grpSpPr>
        <p:sp>
          <p:nvSpPr>
            <p:cNvPr id="38" name="Rectangle 37">
              <a:hlinkClick r:id="rId7" action="ppaction://hlinksldjump"/>
              <a:extLst>
                <a:ext uri="{FF2B5EF4-FFF2-40B4-BE49-F238E27FC236}">
                  <a16:creationId xmlns:a16="http://schemas.microsoft.com/office/drawing/2014/main" id="{AF88B313-E2AA-43D0-BEEC-738A16403FD0}"/>
                </a:ext>
              </a:extLst>
            </p:cNvPr>
            <p:cNvSpPr/>
            <p:nvPr/>
          </p:nvSpPr>
          <p:spPr>
            <a:xfrm>
              <a:off x="397564" y="1377541"/>
              <a:ext cx="2700000" cy="827570"/>
            </a:xfrm>
            <a:prstGeom prst="rect">
              <a:avLst/>
            </a:prstGeom>
            <a:solidFill>
              <a:srgbClr val="E00785"/>
            </a:solidFill>
            <a:ln w="25400" algn="ctr">
              <a:solidFill>
                <a:srgbClr val="E00785"/>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ctr" anchorCtr="0" compatLnSpc="1">
              <a:prstTxWarp prst="textNoShape">
                <a:avLst/>
              </a:prstTxWarp>
            </a:bodyPr>
            <a:lstStyle/>
            <a:p>
              <a:pPr algn="ctr"/>
              <a:r>
                <a:rPr lang="en-GB" sz="3600" b="1">
                  <a:solidFill>
                    <a:schemeClr val="bg1"/>
                  </a:solidFill>
                  <a:latin typeface="Tw Cen MT" panose="020B0602020104020603" pitchFamily="34" charset="0"/>
                </a:rPr>
                <a:t>LOOK</a:t>
              </a:r>
            </a:p>
          </p:txBody>
        </p:sp>
        <p:sp>
          <p:nvSpPr>
            <p:cNvPr id="48" name="Oval 47">
              <a:hlinkClick r:id="rId7" action="ppaction://hlinksldjump"/>
              <a:extLst>
                <a:ext uri="{FF2B5EF4-FFF2-40B4-BE49-F238E27FC236}">
                  <a16:creationId xmlns:a16="http://schemas.microsoft.com/office/drawing/2014/main" id="{5A63F18E-AD7E-4480-92FA-B3A312715D53}"/>
                </a:ext>
              </a:extLst>
            </p:cNvPr>
            <p:cNvSpPr/>
            <p:nvPr/>
          </p:nvSpPr>
          <p:spPr>
            <a:xfrm>
              <a:off x="397560" y="2591978"/>
              <a:ext cx="2700000" cy="2700000"/>
            </a:xfrm>
            <a:prstGeom prst="ellipse">
              <a:avLst/>
            </a:prstGeom>
            <a:solidFill>
              <a:srgbClr val="E007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Graphic 9" descr="Magnifying glass">
              <a:hlinkClick r:id="rId7" action="ppaction://hlinksldjump"/>
              <a:extLst>
                <a:ext uri="{FF2B5EF4-FFF2-40B4-BE49-F238E27FC236}">
                  <a16:creationId xmlns:a16="http://schemas.microsoft.com/office/drawing/2014/main" id="{B56A6CF8-F378-421F-A526-6B54CEB50E8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4943" y="2819118"/>
              <a:ext cx="2157047" cy="2157047"/>
            </a:xfrm>
            <a:prstGeom prst="rect">
              <a:avLst/>
            </a:prstGeom>
          </p:spPr>
        </p:pic>
        <p:pic>
          <p:nvPicPr>
            <p:cNvPr id="12" name="Graphic 11" descr="Eye">
              <a:hlinkClick r:id="rId7" action="ppaction://hlinksldjump"/>
              <a:extLst>
                <a:ext uri="{FF2B5EF4-FFF2-40B4-BE49-F238E27FC236}">
                  <a16:creationId xmlns:a16="http://schemas.microsoft.com/office/drawing/2014/main" id="{E0008704-D9B2-4B1D-AFF3-40032A7F6B5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62942" y="3175283"/>
              <a:ext cx="928911" cy="928911"/>
            </a:xfrm>
            <a:prstGeom prst="rect">
              <a:avLst/>
            </a:prstGeom>
          </p:spPr>
        </p:pic>
      </p:grpSp>
      <p:grpSp>
        <p:nvGrpSpPr>
          <p:cNvPr id="5" name="Group 4">
            <a:extLst>
              <a:ext uri="{FF2B5EF4-FFF2-40B4-BE49-F238E27FC236}">
                <a16:creationId xmlns:a16="http://schemas.microsoft.com/office/drawing/2014/main" id="{2E7B2B40-0A89-4A00-9A69-66A39C45D6F4}"/>
              </a:ext>
            </a:extLst>
          </p:cNvPr>
          <p:cNvGrpSpPr/>
          <p:nvPr/>
        </p:nvGrpSpPr>
        <p:grpSpPr>
          <a:xfrm>
            <a:off x="3316816" y="1368910"/>
            <a:ext cx="2700004" cy="3923068"/>
            <a:chOff x="3316816" y="1368910"/>
            <a:chExt cx="2700004" cy="3923068"/>
          </a:xfrm>
        </p:grpSpPr>
        <p:sp>
          <p:nvSpPr>
            <p:cNvPr id="39" name="Rectangle 38">
              <a:hlinkClick r:id="rId14" action="ppaction://hlinksldjump"/>
              <a:extLst>
                <a:ext uri="{FF2B5EF4-FFF2-40B4-BE49-F238E27FC236}">
                  <a16:creationId xmlns:a16="http://schemas.microsoft.com/office/drawing/2014/main" id="{0090F379-E136-4B3D-B7E4-2618D9FA04D2}"/>
                </a:ext>
              </a:extLst>
            </p:cNvPr>
            <p:cNvSpPr/>
            <p:nvPr/>
          </p:nvSpPr>
          <p:spPr>
            <a:xfrm>
              <a:off x="3316820" y="1368910"/>
              <a:ext cx="2700000" cy="827570"/>
            </a:xfrm>
            <a:prstGeom prst="rect">
              <a:avLst/>
            </a:prstGeom>
            <a:solidFill>
              <a:srgbClr val="7844B3"/>
            </a:solidFill>
            <a:ln w="25400" algn="ctr">
              <a:solidFill>
                <a:srgbClr val="7844B3"/>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ctr" anchorCtr="0" compatLnSpc="1">
              <a:prstTxWarp prst="textNoShape">
                <a:avLst/>
              </a:prstTxWarp>
            </a:bodyPr>
            <a:lstStyle/>
            <a:p>
              <a:pPr algn="ctr"/>
              <a:r>
                <a:rPr lang="en-GB" sz="3600" b="1">
                  <a:solidFill>
                    <a:schemeClr val="bg1"/>
                  </a:solidFill>
                  <a:latin typeface="Tw Cen MT" panose="020B0602020104020603" pitchFamily="34" charset="0"/>
                </a:rPr>
                <a:t>LISTEN</a:t>
              </a:r>
            </a:p>
          </p:txBody>
        </p:sp>
        <p:sp>
          <p:nvSpPr>
            <p:cNvPr id="46" name="Oval 45">
              <a:hlinkClick r:id="rId14" action="ppaction://hlinksldjump"/>
              <a:extLst>
                <a:ext uri="{FF2B5EF4-FFF2-40B4-BE49-F238E27FC236}">
                  <a16:creationId xmlns:a16="http://schemas.microsoft.com/office/drawing/2014/main" id="{9269EE4E-4923-4EC8-A5F7-273BF4C2EC0D}"/>
                </a:ext>
              </a:extLst>
            </p:cNvPr>
            <p:cNvSpPr/>
            <p:nvPr/>
          </p:nvSpPr>
          <p:spPr>
            <a:xfrm>
              <a:off x="3316816" y="2591978"/>
              <a:ext cx="2700000" cy="2700000"/>
            </a:xfrm>
            <a:prstGeom prst="ellipse">
              <a:avLst/>
            </a:prstGeom>
            <a:solidFill>
              <a:srgbClr val="7844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Graphic 14" descr="Ear">
              <a:hlinkClick r:id="rId14" action="ppaction://hlinksldjump"/>
              <a:extLst>
                <a:ext uri="{FF2B5EF4-FFF2-40B4-BE49-F238E27FC236}">
                  <a16:creationId xmlns:a16="http://schemas.microsoft.com/office/drawing/2014/main" id="{C8A6E04C-2813-47F8-A70B-426759A8FBA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462854" y="2738769"/>
              <a:ext cx="2342447" cy="2342447"/>
            </a:xfrm>
            <a:prstGeom prst="rect">
              <a:avLst/>
            </a:prstGeom>
          </p:spPr>
        </p:pic>
      </p:grpSp>
      <p:grpSp>
        <p:nvGrpSpPr>
          <p:cNvPr id="6" name="Group 5">
            <a:extLst>
              <a:ext uri="{FF2B5EF4-FFF2-40B4-BE49-F238E27FC236}">
                <a16:creationId xmlns:a16="http://schemas.microsoft.com/office/drawing/2014/main" id="{51405B94-0CEE-4851-B531-16B1B7E886CD}"/>
              </a:ext>
            </a:extLst>
          </p:cNvPr>
          <p:cNvGrpSpPr/>
          <p:nvPr/>
        </p:nvGrpSpPr>
        <p:grpSpPr>
          <a:xfrm>
            <a:off x="6172886" y="1372584"/>
            <a:ext cx="2702296" cy="3882365"/>
            <a:chOff x="6172886" y="1372584"/>
            <a:chExt cx="2702296" cy="3882365"/>
          </a:xfrm>
        </p:grpSpPr>
        <p:sp>
          <p:nvSpPr>
            <p:cNvPr id="109" name="Oval 108">
              <a:hlinkClick r:id="rId17" action="ppaction://hlinksldjump"/>
              <a:extLst>
                <a:ext uri="{FF2B5EF4-FFF2-40B4-BE49-F238E27FC236}">
                  <a16:creationId xmlns:a16="http://schemas.microsoft.com/office/drawing/2014/main" id="{F250E1E6-748A-4AD1-AD87-C0BDB4489E47}"/>
                </a:ext>
              </a:extLst>
            </p:cNvPr>
            <p:cNvSpPr/>
            <p:nvPr/>
          </p:nvSpPr>
          <p:spPr>
            <a:xfrm>
              <a:off x="6172886" y="2554949"/>
              <a:ext cx="2700000" cy="2700000"/>
            </a:xfrm>
            <a:prstGeom prst="ellipse">
              <a:avLst/>
            </a:prstGeom>
            <a:solidFill>
              <a:srgbClr val="00A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hlinkClick r:id="rId17" action="ppaction://hlinksldjump"/>
              <a:extLst>
                <a:ext uri="{FF2B5EF4-FFF2-40B4-BE49-F238E27FC236}">
                  <a16:creationId xmlns:a16="http://schemas.microsoft.com/office/drawing/2014/main" id="{8C974E83-8337-4CBF-9B56-783C4E6820D4}"/>
                </a:ext>
              </a:extLst>
            </p:cNvPr>
            <p:cNvSpPr/>
            <p:nvPr/>
          </p:nvSpPr>
          <p:spPr>
            <a:xfrm>
              <a:off x="6175182" y="1372584"/>
              <a:ext cx="2700000" cy="827572"/>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3600" b="1">
                  <a:solidFill>
                    <a:schemeClr val="bg1"/>
                  </a:solidFill>
                  <a:latin typeface="Tw Cen MT" panose="020B0602020104020603" pitchFamily="34" charset="0"/>
                </a:rPr>
                <a:t>ASK</a:t>
              </a:r>
            </a:p>
          </p:txBody>
        </p:sp>
        <p:pic>
          <p:nvPicPr>
            <p:cNvPr id="21" name="Graphic 20" descr="Questions">
              <a:hlinkClick r:id="rId17" action="ppaction://hlinksldjump"/>
              <a:extLst>
                <a:ext uri="{FF2B5EF4-FFF2-40B4-BE49-F238E27FC236}">
                  <a16:creationId xmlns:a16="http://schemas.microsoft.com/office/drawing/2014/main" id="{4E806701-6AF2-4F65-8AD0-35876FA9CB28}"/>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384400" y="2726232"/>
              <a:ext cx="2249933" cy="2249933"/>
            </a:xfrm>
            <a:prstGeom prst="rect">
              <a:avLst/>
            </a:prstGeom>
          </p:spPr>
        </p:pic>
      </p:grpSp>
      <p:grpSp>
        <p:nvGrpSpPr>
          <p:cNvPr id="7" name="Group 6">
            <a:extLst>
              <a:ext uri="{FF2B5EF4-FFF2-40B4-BE49-F238E27FC236}">
                <a16:creationId xmlns:a16="http://schemas.microsoft.com/office/drawing/2014/main" id="{38AD6E7A-8A29-49DD-92CA-A91824942EC1}"/>
              </a:ext>
            </a:extLst>
          </p:cNvPr>
          <p:cNvGrpSpPr/>
          <p:nvPr/>
        </p:nvGrpSpPr>
        <p:grpSpPr>
          <a:xfrm>
            <a:off x="9094434" y="1372584"/>
            <a:ext cx="2700004" cy="3919394"/>
            <a:chOff x="9094434" y="1372584"/>
            <a:chExt cx="2700004" cy="3919394"/>
          </a:xfrm>
        </p:grpSpPr>
        <p:sp>
          <p:nvSpPr>
            <p:cNvPr id="41" name="Rectangle 40">
              <a:hlinkClick r:id="rId20" action="ppaction://hlinksldjump"/>
              <a:extLst>
                <a:ext uri="{FF2B5EF4-FFF2-40B4-BE49-F238E27FC236}">
                  <a16:creationId xmlns:a16="http://schemas.microsoft.com/office/drawing/2014/main" id="{4EC85C56-B623-4E75-8455-2B86E61F806E}"/>
                </a:ext>
              </a:extLst>
            </p:cNvPr>
            <p:cNvSpPr/>
            <p:nvPr/>
          </p:nvSpPr>
          <p:spPr>
            <a:xfrm>
              <a:off x="9094438" y="1372584"/>
              <a:ext cx="2700000" cy="827572"/>
            </a:xfrm>
            <a:prstGeom prst="rect">
              <a:avLst/>
            </a:prstGeom>
            <a:solidFill>
              <a:srgbClr val="DF2129"/>
            </a:solidFill>
            <a:ln w="25400">
              <a:solidFill>
                <a:srgbClr val="DF2129"/>
              </a:solidFill>
            </a:ln>
            <a:effectLst/>
          </p:spPr>
          <p:txBody>
            <a:bodyPr vert="horz" wrap="square" lIns="36576" tIns="36576" rIns="36576" bIns="36576" numCol="1" anchor="ctr" anchorCtr="0" compatLnSpc="1">
              <a:prstTxWarp prst="textNoShape">
                <a:avLst/>
              </a:prstTxWarp>
            </a:bodyPr>
            <a:lstStyle/>
            <a:p>
              <a:pPr algn="ctr"/>
              <a:r>
                <a:rPr lang="en-GB" sz="3600" b="1">
                  <a:solidFill>
                    <a:schemeClr val="bg1"/>
                  </a:solidFill>
                  <a:latin typeface="Tw Cen MT" panose="020B0602020104020603" pitchFamily="34" charset="0"/>
                </a:rPr>
                <a:t>CHECK OUT</a:t>
              </a:r>
            </a:p>
          </p:txBody>
        </p:sp>
        <p:sp>
          <p:nvSpPr>
            <p:cNvPr id="50" name="Oval 49">
              <a:hlinkClick r:id="rId20" action="ppaction://hlinksldjump"/>
              <a:extLst>
                <a:ext uri="{FF2B5EF4-FFF2-40B4-BE49-F238E27FC236}">
                  <a16:creationId xmlns:a16="http://schemas.microsoft.com/office/drawing/2014/main" id="{A10D6457-2E4A-4280-AFB8-2C0E84C46801}"/>
                </a:ext>
              </a:extLst>
            </p:cNvPr>
            <p:cNvSpPr/>
            <p:nvPr/>
          </p:nvSpPr>
          <p:spPr>
            <a:xfrm>
              <a:off x="9094434" y="2591978"/>
              <a:ext cx="2700000" cy="2700000"/>
            </a:xfrm>
            <a:prstGeom prst="ellipse">
              <a:avLst/>
            </a:prstGeom>
            <a:solidFill>
              <a:srgbClr val="DF21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Graphic 23" descr="Checklist RTL">
              <a:hlinkClick r:id="rId20" action="ppaction://hlinksldjump"/>
              <a:extLst>
                <a:ext uri="{FF2B5EF4-FFF2-40B4-BE49-F238E27FC236}">
                  <a16:creationId xmlns:a16="http://schemas.microsoft.com/office/drawing/2014/main" id="{8CD5412F-7E03-49BC-9474-FA2A95B35F6B}"/>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9516516" y="2983433"/>
              <a:ext cx="1843031" cy="1843031"/>
            </a:xfrm>
            <a:prstGeom prst="rect">
              <a:avLst/>
            </a:prstGeom>
          </p:spPr>
        </p:pic>
      </p:grpSp>
      <p:sp>
        <p:nvSpPr>
          <p:cNvPr id="66" name="Rectangle 65">
            <a:extLst>
              <a:ext uri="{FF2B5EF4-FFF2-40B4-BE49-F238E27FC236}">
                <a16:creationId xmlns:a16="http://schemas.microsoft.com/office/drawing/2014/main" id="{983A02AD-28E0-44F1-B250-CF83DC00D4E1}"/>
              </a:ext>
            </a:extLst>
          </p:cNvPr>
          <p:cNvSpPr/>
          <p:nvPr/>
        </p:nvSpPr>
        <p:spPr>
          <a:xfrm>
            <a:off x="9280356" y="5656134"/>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sp>
        <p:nvSpPr>
          <p:cNvPr id="34" name="Rectangle 33">
            <a:hlinkClick r:id="rId23" action="ppaction://hlinksldjump"/>
            <a:extLst>
              <a:ext uri="{FF2B5EF4-FFF2-40B4-BE49-F238E27FC236}">
                <a16:creationId xmlns:a16="http://schemas.microsoft.com/office/drawing/2014/main" id="{A7B790DD-449E-41B1-9864-C976DAE0CFF9}"/>
              </a:ext>
            </a:extLst>
          </p:cNvPr>
          <p:cNvSpPr/>
          <p:nvPr/>
        </p:nvSpPr>
        <p:spPr>
          <a:xfrm>
            <a:off x="3097560" y="5650447"/>
            <a:ext cx="5996874" cy="887636"/>
          </a:xfrm>
          <a:prstGeom prst="rect">
            <a:avLst/>
          </a:prstGeom>
          <a:solidFill>
            <a:srgbClr val="CCFFFF"/>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b="1">
                <a:solidFill>
                  <a:schemeClr val="tx1"/>
                </a:solidFill>
                <a:latin typeface="Tw Cen MT" panose="020B0602020104020603" pitchFamily="34" charset="0"/>
              </a:rPr>
              <a:t>TOP TIPS - Remember to…</a:t>
            </a:r>
          </a:p>
        </p:txBody>
      </p:sp>
      <p:pic>
        <p:nvPicPr>
          <p:cNvPr id="36" name="Graphic 35" descr="Warning">
            <a:hlinkClick r:id="rId23" action="ppaction://hlinksldjump"/>
            <a:extLst>
              <a:ext uri="{FF2B5EF4-FFF2-40B4-BE49-F238E27FC236}">
                <a16:creationId xmlns:a16="http://schemas.microsoft.com/office/drawing/2014/main" id="{74E66838-4037-461B-9AC4-2A08E71297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55246" y="5651819"/>
            <a:ext cx="914400" cy="914400"/>
          </a:xfrm>
          <a:prstGeom prst="rect">
            <a:avLst/>
          </a:prstGeom>
        </p:spPr>
      </p:pic>
      <p:grpSp>
        <p:nvGrpSpPr>
          <p:cNvPr id="13" name="Group 12">
            <a:extLst>
              <a:ext uri="{FF2B5EF4-FFF2-40B4-BE49-F238E27FC236}">
                <a16:creationId xmlns:a16="http://schemas.microsoft.com/office/drawing/2014/main" id="{4005C907-1B19-C0AB-4BA3-CE86C97F1B53}"/>
              </a:ext>
            </a:extLst>
          </p:cNvPr>
          <p:cNvGrpSpPr/>
          <p:nvPr/>
        </p:nvGrpSpPr>
        <p:grpSpPr>
          <a:xfrm>
            <a:off x="5049079" y="62352"/>
            <a:ext cx="5874016" cy="595652"/>
            <a:chOff x="6553537" y="594155"/>
            <a:chExt cx="5240897" cy="595652"/>
          </a:xfrm>
        </p:grpSpPr>
        <p:pic>
          <p:nvPicPr>
            <p:cNvPr id="14" name="Picture 13">
              <a:extLst>
                <a:ext uri="{FF2B5EF4-FFF2-40B4-BE49-F238E27FC236}">
                  <a16:creationId xmlns:a16="http://schemas.microsoft.com/office/drawing/2014/main" id="{918B20BE-D0A9-09D4-8BB9-740C59B8E4FF}"/>
                </a:ext>
              </a:extLst>
            </p:cNvPr>
            <p:cNvPicPr>
              <a:picLocks noChangeAspect="1"/>
            </p:cNvPicPr>
            <p:nvPr/>
          </p:nvPicPr>
          <p:blipFill>
            <a:blip r:embed="rId24"/>
            <a:stretch>
              <a:fillRect/>
            </a:stretch>
          </p:blipFill>
          <p:spPr>
            <a:xfrm>
              <a:off x="6553537" y="595093"/>
              <a:ext cx="2431438" cy="594714"/>
            </a:xfrm>
            <a:prstGeom prst="rect">
              <a:avLst/>
            </a:prstGeom>
          </p:spPr>
        </p:pic>
        <p:pic>
          <p:nvPicPr>
            <p:cNvPr id="16" name="Picture 15">
              <a:extLst>
                <a:ext uri="{FF2B5EF4-FFF2-40B4-BE49-F238E27FC236}">
                  <a16:creationId xmlns:a16="http://schemas.microsoft.com/office/drawing/2014/main" id="{B4D6C30A-3305-3A03-64C0-4E20A9CA0F8C}"/>
                </a:ext>
              </a:extLst>
            </p:cNvPr>
            <p:cNvPicPr>
              <a:picLocks noChangeAspect="1"/>
            </p:cNvPicPr>
            <p:nvPr/>
          </p:nvPicPr>
          <p:blipFill>
            <a:blip r:embed="rId25"/>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3853868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814D3F85-EAB4-4CAD-B0EF-7899117C5884}"/>
              </a:ext>
            </a:extLst>
          </p:cNvPr>
          <p:cNvSpPr/>
          <p:nvPr/>
        </p:nvSpPr>
        <p:spPr>
          <a:xfrm>
            <a:off x="397562" y="2205110"/>
            <a:ext cx="11396872" cy="3843998"/>
          </a:xfrm>
          <a:prstGeom prst="rect">
            <a:avLst/>
          </a:prstGeom>
          <a:solidFill>
            <a:schemeClr val="bg1"/>
          </a:solidFill>
          <a:ln w="25400" algn="ctr">
            <a:solidFill>
              <a:srgbClr val="E00785"/>
            </a:solidFill>
            <a:miter lim="800000"/>
            <a:headEnd/>
            <a:tailEnd/>
          </a:ln>
          <a:effectLst/>
        </p:spPr>
        <p:txBody>
          <a:bodyPr vert="horz" wrap="square" lIns="36576" tIns="36576" rIns="36576" bIns="36576" numCol="1" anchor="t" anchorCtr="0" compatLnSpc="1">
            <a:prstTxWarp prst="textNoShape">
              <a:avLst/>
            </a:prstTxWarp>
          </a:bodyPr>
          <a:lstStyle/>
          <a:p>
            <a:endParaRPr lang="en-GB" sz="2400">
              <a:latin typeface="Tw Cen MT" panose="020B0602020104020603" pitchFamily="34" charset="0"/>
            </a:endParaRPr>
          </a:p>
          <a:p>
            <a:pPr marL="285750" indent="-285750">
              <a:buFont typeface="Arial" panose="020B0604020202020204" pitchFamily="34" charset="0"/>
              <a:buChar char="•"/>
            </a:pPr>
            <a:r>
              <a:rPr lang="en-GB" sz="2400">
                <a:latin typeface="Tw Cen MT" panose="020B0602020104020603" pitchFamily="34" charset="0"/>
              </a:rPr>
              <a:t>Is there anything about what you see when you meet with this child/adult/family which prompts questions or makes you feel uneasy?</a:t>
            </a:r>
          </a:p>
          <a:p>
            <a:endParaRPr lang="en-GB" sz="2400">
              <a:latin typeface="Tw Cen MT" panose="020B0602020104020603" pitchFamily="34" charset="0"/>
            </a:endParaRPr>
          </a:p>
          <a:p>
            <a:pPr marL="285750" indent="-285750">
              <a:buFont typeface="Arial" panose="020B0604020202020204" pitchFamily="34" charset="0"/>
              <a:buChar char="•"/>
            </a:pPr>
            <a:r>
              <a:rPr lang="en-GB" sz="2400">
                <a:latin typeface="Tw Cen MT" panose="020B0602020104020603" pitchFamily="34" charset="0"/>
              </a:rPr>
              <a:t>Are you observing any behaviour which is indicative of abuse or neglect?</a:t>
            </a:r>
          </a:p>
          <a:p>
            <a:endParaRPr lang="en-GB" sz="2400">
              <a:latin typeface="Tw Cen MT" panose="020B0602020104020603" pitchFamily="34" charset="0"/>
            </a:endParaRPr>
          </a:p>
          <a:p>
            <a:pPr marL="285750" indent="-285750">
              <a:buFont typeface="Arial" panose="020B0604020202020204" pitchFamily="34" charset="0"/>
              <a:buChar char="•"/>
            </a:pPr>
            <a:r>
              <a:rPr lang="en-GB" sz="2400">
                <a:latin typeface="Tw Cen MT" panose="020B0602020104020603" pitchFamily="34" charset="0"/>
              </a:rPr>
              <a:t>Does what you see support or contradict what you’re being told?</a:t>
            </a:r>
          </a:p>
        </p:txBody>
      </p:sp>
      <p:sp>
        <p:nvSpPr>
          <p:cNvPr id="55" name="Rectangle 54">
            <a:extLst>
              <a:ext uri="{FF2B5EF4-FFF2-40B4-BE49-F238E27FC236}">
                <a16:creationId xmlns:a16="http://schemas.microsoft.com/office/drawing/2014/main" id="{12AC5013-80B0-4A9C-8AEE-BA2C620694D1}"/>
              </a:ext>
            </a:extLst>
          </p:cNvPr>
          <p:cNvSpPr/>
          <p:nvPr/>
        </p:nvSpPr>
        <p:spPr>
          <a:xfrm>
            <a:off x="397564" y="1377541"/>
            <a:ext cx="11392652" cy="827570"/>
          </a:xfrm>
          <a:prstGeom prst="rect">
            <a:avLst/>
          </a:prstGeom>
          <a:solidFill>
            <a:srgbClr val="E00785"/>
          </a:solidFill>
          <a:ln w="25400" algn="ctr">
            <a:solidFill>
              <a:srgbClr val="E00785"/>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ctr" anchorCtr="0" compatLnSpc="1">
            <a:prstTxWarp prst="textNoShape">
              <a:avLst/>
            </a:prstTxWarp>
          </a:bodyPr>
          <a:lstStyle/>
          <a:p>
            <a:pPr algn="ctr"/>
            <a:r>
              <a:rPr lang="en-GB" sz="3600" b="1">
                <a:solidFill>
                  <a:schemeClr val="bg1"/>
                </a:solidFill>
                <a:latin typeface="Tw Cen MT" panose="020B0602020104020603" pitchFamily="34" charset="0"/>
              </a:rPr>
              <a:t>LOOK</a:t>
            </a:r>
          </a:p>
        </p:txBody>
      </p:sp>
      <p:sp>
        <p:nvSpPr>
          <p:cNvPr id="2" name="TextBox 1">
            <a:extLst>
              <a:ext uri="{FF2B5EF4-FFF2-40B4-BE49-F238E27FC236}">
                <a16:creationId xmlns:a16="http://schemas.microsoft.com/office/drawing/2014/main" id="{9B7705C6-2395-46F0-910D-E7F6F47387C1}"/>
              </a:ext>
            </a:extLst>
          </p:cNvPr>
          <p:cNvSpPr txBox="1"/>
          <p:nvPr/>
        </p:nvSpPr>
        <p:spPr>
          <a:xfrm>
            <a:off x="397565" y="551173"/>
            <a:ext cx="5924590" cy="630942"/>
          </a:xfrm>
          <a:prstGeom prst="rect">
            <a:avLst/>
          </a:prstGeom>
          <a:noFill/>
        </p:spPr>
        <p:txBody>
          <a:bodyPr wrap="square" rtlCol="0">
            <a:spAutoFit/>
          </a:bodyPr>
          <a:lstStyle/>
          <a:p>
            <a:r>
              <a:rPr lang="en-GB" sz="3500" b="1">
                <a:latin typeface="Tw Cen MT" panose="020B0602020104020603" pitchFamily="34" charset="0"/>
              </a:rPr>
              <a:t>TOP TIPS </a:t>
            </a:r>
          </a:p>
        </p:txBody>
      </p:sp>
      <p:pic>
        <p:nvPicPr>
          <p:cNvPr id="53" name="Graphic 52" descr="Warning">
            <a:extLst>
              <a:ext uri="{FF2B5EF4-FFF2-40B4-BE49-F238E27FC236}">
                <a16:creationId xmlns:a16="http://schemas.microsoft.com/office/drawing/2014/main" id="{EEB707E7-67B5-4D00-A4F3-39D4E358E1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0034" y="267715"/>
            <a:ext cx="914400" cy="914400"/>
          </a:xfrm>
          <a:prstGeom prst="rect">
            <a:avLst/>
          </a:prstGeom>
        </p:spPr>
      </p:pic>
      <p:grpSp>
        <p:nvGrpSpPr>
          <p:cNvPr id="3" name="Group 2">
            <a:extLst>
              <a:ext uri="{FF2B5EF4-FFF2-40B4-BE49-F238E27FC236}">
                <a16:creationId xmlns:a16="http://schemas.microsoft.com/office/drawing/2014/main" id="{9FC90D87-7F33-4F1A-B93B-974C00C002E8}"/>
              </a:ext>
            </a:extLst>
          </p:cNvPr>
          <p:cNvGrpSpPr/>
          <p:nvPr/>
        </p:nvGrpSpPr>
        <p:grpSpPr>
          <a:xfrm>
            <a:off x="6757795" y="1386636"/>
            <a:ext cx="882031" cy="882031"/>
            <a:chOff x="6766553" y="3273647"/>
            <a:chExt cx="882031" cy="882031"/>
          </a:xfrm>
        </p:grpSpPr>
        <p:pic>
          <p:nvPicPr>
            <p:cNvPr id="33" name="Graphic 32" descr="Magnifying glass">
              <a:extLst>
                <a:ext uri="{FF2B5EF4-FFF2-40B4-BE49-F238E27FC236}">
                  <a16:creationId xmlns:a16="http://schemas.microsoft.com/office/drawing/2014/main" id="{38927E0E-4D81-450D-8131-2C4DD63C018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66553" y="3273647"/>
              <a:ext cx="882031" cy="882031"/>
            </a:xfrm>
            <a:prstGeom prst="rect">
              <a:avLst/>
            </a:prstGeom>
          </p:spPr>
        </p:pic>
        <p:pic>
          <p:nvPicPr>
            <p:cNvPr id="34" name="Graphic 33" descr="Eye">
              <a:extLst>
                <a:ext uri="{FF2B5EF4-FFF2-40B4-BE49-F238E27FC236}">
                  <a16:creationId xmlns:a16="http://schemas.microsoft.com/office/drawing/2014/main" id="{BE9EFD14-82E8-4BC8-97A1-1C87457FF2A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33387" y="3419285"/>
              <a:ext cx="379838" cy="379838"/>
            </a:xfrm>
            <a:prstGeom prst="rect">
              <a:avLst/>
            </a:prstGeom>
          </p:spPr>
        </p:pic>
      </p:grpSp>
      <p:sp>
        <p:nvSpPr>
          <p:cNvPr id="85" name="Rectangle 84">
            <a:extLst>
              <a:ext uri="{FF2B5EF4-FFF2-40B4-BE49-F238E27FC236}">
                <a16:creationId xmlns:a16="http://schemas.microsoft.com/office/drawing/2014/main" id="{65F56640-7D1F-46B0-9956-E84D32C2FEB8}"/>
              </a:ext>
            </a:extLst>
          </p:cNvPr>
          <p:cNvSpPr/>
          <p:nvPr/>
        </p:nvSpPr>
        <p:spPr>
          <a:xfrm>
            <a:off x="8590327" y="5928559"/>
            <a:ext cx="3216667"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5" name="Graphic 104" descr="Home">
            <a:hlinkClick r:id="rId8" action="ppaction://hlinksldjump"/>
            <a:extLst>
              <a:ext uri="{FF2B5EF4-FFF2-40B4-BE49-F238E27FC236}">
                <a16:creationId xmlns:a16="http://schemas.microsoft.com/office/drawing/2014/main" id="{F2AF4600-E256-4993-873D-6D54D6FBFAF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508431" y="5965407"/>
            <a:ext cx="529159" cy="529159"/>
          </a:xfrm>
          <a:prstGeom prst="rect">
            <a:avLst/>
          </a:prstGeom>
        </p:spPr>
      </p:pic>
      <p:sp>
        <p:nvSpPr>
          <p:cNvPr id="106" name="TextBox 105">
            <a:hlinkClick r:id="rId8" action="ppaction://hlinksldjump"/>
            <a:extLst>
              <a:ext uri="{FF2B5EF4-FFF2-40B4-BE49-F238E27FC236}">
                <a16:creationId xmlns:a16="http://schemas.microsoft.com/office/drawing/2014/main" id="{267956B1-7525-492B-8458-F5A9B05D0A65}"/>
              </a:ext>
            </a:extLst>
          </p:cNvPr>
          <p:cNvSpPr txBox="1"/>
          <p:nvPr/>
        </p:nvSpPr>
        <p:spPr>
          <a:xfrm>
            <a:off x="9967048"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nvGrpSpPr>
          <p:cNvPr id="7" name="Group 6">
            <a:extLst>
              <a:ext uri="{FF2B5EF4-FFF2-40B4-BE49-F238E27FC236}">
                <a16:creationId xmlns:a16="http://schemas.microsoft.com/office/drawing/2014/main" id="{01CFF4B8-C234-4363-AD73-F09B5A31CAA6}"/>
              </a:ext>
            </a:extLst>
          </p:cNvPr>
          <p:cNvGrpSpPr/>
          <p:nvPr/>
        </p:nvGrpSpPr>
        <p:grpSpPr>
          <a:xfrm>
            <a:off x="10482630" y="5965407"/>
            <a:ext cx="1324364" cy="529159"/>
            <a:chOff x="10465852" y="5965407"/>
            <a:chExt cx="1324364" cy="529159"/>
          </a:xfrm>
        </p:grpSpPr>
        <p:pic>
          <p:nvPicPr>
            <p:cNvPr id="4" name="Graphic 3" descr="End">
              <a:hlinkClick r:id="rId11" action="ppaction://hlinksldjump"/>
              <a:extLst>
                <a:ext uri="{FF2B5EF4-FFF2-40B4-BE49-F238E27FC236}">
                  <a16:creationId xmlns:a16="http://schemas.microsoft.com/office/drawing/2014/main" id="{921C74AA-5BDA-4D3E-80DC-A7DEB5D41E8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465852" y="5965407"/>
              <a:ext cx="529159" cy="529159"/>
            </a:xfrm>
            <a:prstGeom prst="rect">
              <a:avLst/>
            </a:prstGeom>
          </p:spPr>
        </p:pic>
        <p:sp>
          <p:nvSpPr>
            <p:cNvPr id="107" name="TextBox 106">
              <a:hlinkClick r:id="rId11" action="ppaction://hlinksldjump"/>
              <a:extLst>
                <a:ext uri="{FF2B5EF4-FFF2-40B4-BE49-F238E27FC236}">
                  <a16:creationId xmlns:a16="http://schemas.microsoft.com/office/drawing/2014/main" id="{F04B69FC-AFD2-4E60-AC39-00D0B1B67EFF}"/>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sp>
        <p:nvSpPr>
          <p:cNvPr id="36" name="Rectangle 35">
            <a:extLst>
              <a:ext uri="{FF2B5EF4-FFF2-40B4-BE49-F238E27FC236}">
                <a16:creationId xmlns:a16="http://schemas.microsoft.com/office/drawing/2014/main" id="{5B8FFBAC-2BDC-4F45-9874-13475DD51D4E}"/>
              </a:ext>
            </a:extLst>
          </p:cNvPr>
          <p:cNvSpPr/>
          <p:nvPr/>
        </p:nvSpPr>
        <p:spPr>
          <a:xfrm>
            <a:off x="8581246" y="5642648"/>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grpSp>
        <p:nvGrpSpPr>
          <p:cNvPr id="6" name="Group 5">
            <a:extLst>
              <a:ext uri="{FF2B5EF4-FFF2-40B4-BE49-F238E27FC236}">
                <a16:creationId xmlns:a16="http://schemas.microsoft.com/office/drawing/2014/main" id="{1C252F56-D7EF-4F5F-8B6B-7C3A22833A61}"/>
              </a:ext>
            </a:extLst>
          </p:cNvPr>
          <p:cNvGrpSpPr/>
          <p:nvPr/>
        </p:nvGrpSpPr>
        <p:grpSpPr>
          <a:xfrm>
            <a:off x="8680759" y="5999153"/>
            <a:ext cx="804198" cy="478539"/>
            <a:chOff x="8663981" y="5999153"/>
            <a:chExt cx="804198" cy="478539"/>
          </a:xfrm>
        </p:grpSpPr>
        <p:pic>
          <p:nvPicPr>
            <p:cNvPr id="18" name="Graphic 17" descr="Warning">
              <a:hlinkClick r:id="rId14" action="ppaction://hlinksldjump"/>
              <a:extLst>
                <a:ext uri="{FF2B5EF4-FFF2-40B4-BE49-F238E27FC236}">
                  <a16:creationId xmlns:a16="http://schemas.microsoft.com/office/drawing/2014/main" id="{C48DC11B-FE9F-4EE3-A757-B5F3D45276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63981" y="6044747"/>
              <a:ext cx="432945" cy="432945"/>
            </a:xfrm>
            <a:prstGeom prst="rect">
              <a:avLst/>
            </a:prstGeom>
          </p:spPr>
        </p:pic>
        <p:sp>
          <p:nvSpPr>
            <p:cNvPr id="19" name="TextBox 18">
              <a:hlinkClick r:id="rId14" action="ppaction://hlinksldjump"/>
              <a:extLst>
                <a:ext uri="{FF2B5EF4-FFF2-40B4-BE49-F238E27FC236}">
                  <a16:creationId xmlns:a16="http://schemas.microsoft.com/office/drawing/2014/main" id="{CF8B76F8-0CC7-45EF-B2C5-D85350B725DA}"/>
                </a:ext>
              </a:extLst>
            </p:cNvPr>
            <p:cNvSpPr txBox="1"/>
            <p:nvPr/>
          </p:nvSpPr>
          <p:spPr>
            <a:xfrm>
              <a:off x="9035234" y="5999153"/>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grpSp>
      <p:grpSp>
        <p:nvGrpSpPr>
          <p:cNvPr id="5" name="Group 4">
            <a:extLst>
              <a:ext uri="{FF2B5EF4-FFF2-40B4-BE49-F238E27FC236}">
                <a16:creationId xmlns:a16="http://schemas.microsoft.com/office/drawing/2014/main" id="{3FB8ACE2-730F-4EF7-ACAA-F0CC72D4D9E8}"/>
              </a:ext>
            </a:extLst>
          </p:cNvPr>
          <p:cNvGrpSpPr/>
          <p:nvPr/>
        </p:nvGrpSpPr>
        <p:grpSpPr>
          <a:xfrm>
            <a:off x="4468663" y="5829973"/>
            <a:ext cx="2993994" cy="693301"/>
            <a:chOff x="5508048" y="5829973"/>
            <a:chExt cx="2993994" cy="693301"/>
          </a:xfrm>
        </p:grpSpPr>
        <p:sp>
          <p:nvSpPr>
            <p:cNvPr id="22" name="Rectangle 21">
              <a:hlinkClick r:id="rId11" action="ppaction://hlinksldjump"/>
              <a:extLst>
                <a:ext uri="{FF2B5EF4-FFF2-40B4-BE49-F238E27FC236}">
                  <a16:creationId xmlns:a16="http://schemas.microsoft.com/office/drawing/2014/main" id="{9388C8B1-6D68-4852-9843-C05E7F3879A8}"/>
                </a:ext>
              </a:extLst>
            </p:cNvPr>
            <p:cNvSpPr/>
            <p:nvPr/>
          </p:nvSpPr>
          <p:spPr>
            <a:xfrm>
              <a:off x="5508048" y="5829973"/>
              <a:ext cx="927276" cy="683642"/>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endParaRPr lang="en-GB" sz="3500" b="1">
                <a:solidFill>
                  <a:schemeClr val="bg1"/>
                </a:solidFill>
                <a:latin typeface="Tw Cen MT" panose="020B0602020104020603" pitchFamily="34" charset="0"/>
              </a:endParaRPr>
            </a:p>
          </p:txBody>
        </p:sp>
        <p:sp>
          <p:nvSpPr>
            <p:cNvPr id="23" name="Rectangle 22">
              <a:hlinkClick r:id="rId15" action="ppaction://hlinksldjump"/>
              <a:extLst>
                <a:ext uri="{FF2B5EF4-FFF2-40B4-BE49-F238E27FC236}">
                  <a16:creationId xmlns:a16="http://schemas.microsoft.com/office/drawing/2014/main" id="{86FBBD9B-1584-4A5B-B642-1EF91B9A6866}"/>
                </a:ext>
              </a:extLst>
            </p:cNvPr>
            <p:cNvSpPr/>
            <p:nvPr/>
          </p:nvSpPr>
          <p:spPr>
            <a:xfrm>
              <a:off x="6541407" y="5829973"/>
              <a:ext cx="927276" cy="683642"/>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endParaRPr lang="en-GB" sz="3500" b="1">
                <a:solidFill>
                  <a:schemeClr val="bg1"/>
                </a:solidFill>
                <a:latin typeface="Tw Cen MT" panose="020B0602020104020603" pitchFamily="34" charset="0"/>
              </a:endParaRPr>
            </a:p>
          </p:txBody>
        </p:sp>
        <p:sp>
          <p:nvSpPr>
            <p:cNvPr id="24" name="Rectangle 23">
              <a:hlinkClick r:id="rId16" action="ppaction://hlinksldjump"/>
              <a:extLst>
                <a:ext uri="{FF2B5EF4-FFF2-40B4-BE49-F238E27FC236}">
                  <a16:creationId xmlns:a16="http://schemas.microsoft.com/office/drawing/2014/main" id="{75A0B6DA-6164-42CE-9FA4-A832C6D7848F}"/>
                </a:ext>
              </a:extLst>
            </p:cNvPr>
            <p:cNvSpPr/>
            <p:nvPr/>
          </p:nvSpPr>
          <p:spPr>
            <a:xfrm>
              <a:off x="7574765" y="5839631"/>
              <a:ext cx="927277" cy="683643"/>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endParaRPr lang="en-GB" sz="3500" b="1">
                <a:solidFill>
                  <a:schemeClr val="bg1"/>
                </a:solidFill>
                <a:latin typeface="Tw Cen MT" panose="020B0602020104020603" pitchFamily="34" charset="0"/>
              </a:endParaRPr>
            </a:p>
          </p:txBody>
        </p:sp>
        <p:pic>
          <p:nvPicPr>
            <p:cNvPr id="25" name="Graphic 24" descr="Ear">
              <a:hlinkClick r:id="rId11" action="ppaction://hlinksldjump"/>
              <a:extLst>
                <a:ext uri="{FF2B5EF4-FFF2-40B4-BE49-F238E27FC236}">
                  <a16:creationId xmlns:a16="http://schemas.microsoft.com/office/drawing/2014/main" id="{C3A5A1E1-C5F2-4EBF-BF48-CF4622DDE182}"/>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716906" y="5870803"/>
              <a:ext cx="601981" cy="601981"/>
            </a:xfrm>
            <a:prstGeom prst="rect">
              <a:avLst/>
            </a:prstGeom>
          </p:spPr>
        </p:pic>
        <p:pic>
          <p:nvPicPr>
            <p:cNvPr id="26" name="Graphic 25" descr="Questions">
              <a:hlinkClick r:id="rId15" action="ppaction://hlinksldjump"/>
              <a:extLst>
                <a:ext uri="{FF2B5EF4-FFF2-40B4-BE49-F238E27FC236}">
                  <a16:creationId xmlns:a16="http://schemas.microsoft.com/office/drawing/2014/main" id="{F5A4370A-737A-4348-9D9C-12143FDD2D5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662077" y="5874363"/>
              <a:ext cx="639252" cy="639252"/>
            </a:xfrm>
            <a:prstGeom prst="rect">
              <a:avLst/>
            </a:prstGeom>
          </p:spPr>
        </p:pic>
        <p:pic>
          <p:nvPicPr>
            <p:cNvPr id="27" name="Graphic 26" descr="Checklist RTL">
              <a:hlinkClick r:id="rId16" action="ppaction://hlinksldjump"/>
              <a:extLst>
                <a:ext uri="{FF2B5EF4-FFF2-40B4-BE49-F238E27FC236}">
                  <a16:creationId xmlns:a16="http://schemas.microsoft.com/office/drawing/2014/main" id="{F595570E-FDCB-410A-8651-0DF473837DCB}"/>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7751731" y="5869041"/>
              <a:ext cx="599021" cy="599021"/>
            </a:xfrm>
            <a:prstGeom prst="rect">
              <a:avLst/>
            </a:prstGeom>
          </p:spPr>
        </p:pic>
      </p:grpSp>
      <p:grpSp>
        <p:nvGrpSpPr>
          <p:cNvPr id="28" name="Group 27">
            <a:extLst>
              <a:ext uri="{FF2B5EF4-FFF2-40B4-BE49-F238E27FC236}">
                <a16:creationId xmlns:a16="http://schemas.microsoft.com/office/drawing/2014/main" id="{A68350F1-2416-4211-8AD6-EC18CCE7138F}"/>
              </a:ext>
            </a:extLst>
          </p:cNvPr>
          <p:cNvGrpSpPr/>
          <p:nvPr/>
        </p:nvGrpSpPr>
        <p:grpSpPr>
          <a:xfrm>
            <a:off x="7530392" y="5829973"/>
            <a:ext cx="938165" cy="708110"/>
            <a:chOff x="7530392" y="5829973"/>
            <a:chExt cx="938165" cy="708110"/>
          </a:xfrm>
        </p:grpSpPr>
        <p:sp>
          <p:nvSpPr>
            <p:cNvPr id="29" name="Rectangle 28">
              <a:hlinkClick r:id="rId23" action="ppaction://hlinksldjump"/>
              <a:extLst>
                <a:ext uri="{FF2B5EF4-FFF2-40B4-BE49-F238E27FC236}">
                  <a16:creationId xmlns:a16="http://schemas.microsoft.com/office/drawing/2014/main" id="{551E340F-3FE1-4AEE-9EE7-40D800ED2B04}"/>
                </a:ext>
              </a:extLst>
            </p:cNvPr>
            <p:cNvSpPr/>
            <p:nvPr/>
          </p:nvSpPr>
          <p:spPr>
            <a:xfrm>
              <a:off x="7530392" y="5829973"/>
              <a:ext cx="938165" cy="708110"/>
            </a:xfrm>
            <a:prstGeom prst="rect">
              <a:avLst/>
            </a:prstGeom>
            <a:solidFill>
              <a:srgbClr val="CCFFFF"/>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Top tips - REMEMBER TO…</a:t>
              </a:r>
            </a:p>
          </p:txBody>
        </p:sp>
        <p:pic>
          <p:nvPicPr>
            <p:cNvPr id="30" name="Graphic 29" descr="Warning">
              <a:hlinkClick r:id="rId23" action="ppaction://hlinksldjump"/>
              <a:extLst>
                <a:ext uri="{FF2B5EF4-FFF2-40B4-BE49-F238E27FC236}">
                  <a16:creationId xmlns:a16="http://schemas.microsoft.com/office/drawing/2014/main" id="{644EE996-CAC4-44F8-AF0C-B98AE1B39F7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0232" y="6225916"/>
              <a:ext cx="302354" cy="302354"/>
            </a:xfrm>
            <a:prstGeom prst="rect">
              <a:avLst/>
            </a:prstGeom>
          </p:spPr>
        </p:pic>
      </p:grpSp>
      <p:grpSp>
        <p:nvGrpSpPr>
          <p:cNvPr id="10" name="Group 9">
            <a:extLst>
              <a:ext uri="{FF2B5EF4-FFF2-40B4-BE49-F238E27FC236}">
                <a16:creationId xmlns:a16="http://schemas.microsoft.com/office/drawing/2014/main" id="{706230AA-9AC9-2BAE-A5B9-952EED013027}"/>
              </a:ext>
            </a:extLst>
          </p:cNvPr>
          <p:cNvGrpSpPr/>
          <p:nvPr/>
        </p:nvGrpSpPr>
        <p:grpSpPr>
          <a:xfrm>
            <a:off x="5049079" y="62352"/>
            <a:ext cx="5874016" cy="595652"/>
            <a:chOff x="6553537" y="594155"/>
            <a:chExt cx="5240897" cy="595652"/>
          </a:xfrm>
        </p:grpSpPr>
        <p:pic>
          <p:nvPicPr>
            <p:cNvPr id="11" name="Picture 10">
              <a:extLst>
                <a:ext uri="{FF2B5EF4-FFF2-40B4-BE49-F238E27FC236}">
                  <a16:creationId xmlns:a16="http://schemas.microsoft.com/office/drawing/2014/main" id="{0CDD79F4-9C37-3EA8-2E3F-16D004BE0046}"/>
                </a:ext>
              </a:extLst>
            </p:cNvPr>
            <p:cNvPicPr>
              <a:picLocks noChangeAspect="1"/>
            </p:cNvPicPr>
            <p:nvPr/>
          </p:nvPicPr>
          <p:blipFill>
            <a:blip r:embed="rId24"/>
            <a:stretch>
              <a:fillRect/>
            </a:stretch>
          </p:blipFill>
          <p:spPr>
            <a:xfrm>
              <a:off x="6553537" y="595093"/>
              <a:ext cx="2431438" cy="594714"/>
            </a:xfrm>
            <a:prstGeom prst="rect">
              <a:avLst/>
            </a:prstGeom>
          </p:spPr>
        </p:pic>
        <p:pic>
          <p:nvPicPr>
            <p:cNvPr id="12" name="Picture 11">
              <a:extLst>
                <a:ext uri="{FF2B5EF4-FFF2-40B4-BE49-F238E27FC236}">
                  <a16:creationId xmlns:a16="http://schemas.microsoft.com/office/drawing/2014/main" id="{86303557-E29D-2CC3-4E26-7333B6970236}"/>
                </a:ext>
              </a:extLst>
            </p:cNvPr>
            <p:cNvPicPr>
              <a:picLocks noChangeAspect="1"/>
            </p:cNvPicPr>
            <p:nvPr/>
          </p:nvPicPr>
          <p:blipFill>
            <a:blip r:embed="rId25"/>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1052602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814D3F85-EAB4-4CAD-B0EF-7899117C5884}"/>
              </a:ext>
            </a:extLst>
          </p:cNvPr>
          <p:cNvSpPr/>
          <p:nvPr/>
        </p:nvSpPr>
        <p:spPr>
          <a:xfrm>
            <a:off x="397562" y="2205110"/>
            <a:ext cx="11396872" cy="3843998"/>
          </a:xfrm>
          <a:prstGeom prst="rect">
            <a:avLst/>
          </a:prstGeom>
          <a:solidFill>
            <a:schemeClr val="bg1"/>
          </a:solidFill>
          <a:ln w="25400" algn="ctr">
            <a:solidFill>
              <a:srgbClr val="7844B3"/>
            </a:solidFill>
            <a:miter lim="800000"/>
            <a:headEnd/>
            <a:tailEnd/>
          </a:ln>
          <a:effectLst/>
        </p:spPr>
        <p:txBody>
          <a:bodyPr vert="horz" wrap="square" lIns="36576" tIns="36576" rIns="36576" bIns="36576" numCol="1" anchor="t" anchorCtr="0" compatLnSpc="1">
            <a:prstTxWarp prst="textNoShape">
              <a:avLst/>
            </a:prstTxWarp>
          </a:bodyPr>
          <a:lstStyle/>
          <a:p>
            <a:endParaRPr lang="en-GB" sz="2400">
              <a:latin typeface="Tw Cen MT" panose="020B0602020104020603" pitchFamily="34" charset="0"/>
            </a:endParaRPr>
          </a:p>
          <a:p>
            <a:pPr marL="285750" indent="-285750">
              <a:buFont typeface="Arial" panose="020B0604020202020204" pitchFamily="34" charset="0"/>
              <a:buChar char="•"/>
            </a:pPr>
            <a:r>
              <a:rPr lang="en-GB" sz="2400">
                <a:latin typeface="Tw Cen MT" panose="020B0602020104020603" pitchFamily="34" charset="0"/>
              </a:rPr>
              <a:t>Are you being told anything which needs further clarification?</a:t>
            </a:r>
          </a:p>
          <a:p>
            <a:endParaRPr lang="en-GB" sz="2400">
              <a:latin typeface="Tw Cen MT" panose="020B0602020104020603" pitchFamily="34" charset="0"/>
            </a:endParaRPr>
          </a:p>
          <a:p>
            <a:pPr marL="285750" indent="-285750">
              <a:buFont typeface="Arial" panose="020B0604020202020204" pitchFamily="34" charset="0"/>
              <a:buChar char="•"/>
            </a:pPr>
            <a:r>
              <a:rPr lang="en-GB" sz="2400">
                <a:latin typeface="Tw Cen MT" panose="020B0602020104020603" pitchFamily="34" charset="0"/>
              </a:rPr>
              <a:t>Are you concerned about what you hear family members say to each other?</a:t>
            </a:r>
          </a:p>
          <a:p>
            <a:endParaRPr lang="en-GB" sz="2400">
              <a:latin typeface="Tw Cen MT" panose="020B0602020104020603" pitchFamily="34" charset="0"/>
            </a:endParaRPr>
          </a:p>
          <a:p>
            <a:pPr marL="285750" indent="-285750">
              <a:buFont typeface="Arial" panose="020B0604020202020204" pitchFamily="34" charset="0"/>
              <a:buChar char="•"/>
            </a:pPr>
            <a:r>
              <a:rPr lang="en-GB" sz="2400">
                <a:latin typeface="Tw Cen MT" panose="020B0602020104020603" pitchFamily="34" charset="0"/>
              </a:rPr>
              <a:t>Is someone in this family trying to tell you something but is finding it difficult to express themselves? If so, how can you help them to do so? </a:t>
            </a:r>
          </a:p>
        </p:txBody>
      </p:sp>
      <p:sp>
        <p:nvSpPr>
          <p:cNvPr id="55" name="Rectangle 54">
            <a:extLst>
              <a:ext uri="{FF2B5EF4-FFF2-40B4-BE49-F238E27FC236}">
                <a16:creationId xmlns:a16="http://schemas.microsoft.com/office/drawing/2014/main" id="{12AC5013-80B0-4A9C-8AEE-BA2C620694D1}"/>
              </a:ext>
            </a:extLst>
          </p:cNvPr>
          <p:cNvSpPr/>
          <p:nvPr/>
        </p:nvSpPr>
        <p:spPr>
          <a:xfrm>
            <a:off x="397564" y="1377541"/>
            <a:ext cx="11392652" cy="827570"/>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3600" b="1">
                <a:solidFill>
                  <a:schemeClr val="bg1"/>
                </a:solidFill>
                <a:latin typeface="Tw Cen MT" panose="020B0602020104020603" pitchFamily="34" charset="0"/>
              </a:rPr>
              <a:t>LISTEN</a:t>
            </a:r>
          </a:p>
        </p:txBody>
      </p:sp>
      <p:sp>
        <p:nvSpPr>
          <p:cNvPr id="2" name="TextBox 1">
            <a:extLst>
              <a:ext uri="{FF2B5EF4-FFF2-40B4-BE49-F238E27FC236}">
                <a16:creationId xmlns:a16="http://schemas.microsoft.com/office/drawing/2014/main" id="{9B7705C6-2395-46F0-910D-E7F6F47387C1}"/>
              </a:ext>
            </a:extLst>
          </p:cNvPr>
          <p:cNvSpPr txBox="1"/>
          <p:nvPr/>
        </p:nvSpPr>
        <p:spPr>
          <a:xfrm>
            <a:off x="397565" y="551173"/>
            <a:ext cx="5924590" cy="630942"/>
          </a:xfrm>
          <a:prstGeom prst="rect">
            <a:avLst/>
          </a:prstGeom>
          <a:noFill/>
        </p:spPr>
        <p:txBody>
          <a:bodyPr wrap="square" rtlCol="0">
            <a:spAutoFit/>
          </a:bodyPr>
          <a:lstStyle/>
          <a:p>
            <a:r>
              <a:rPr lang="en-GB" sz="3500" b="1">
                <a:latin typeface="Tw Cen MT" panose="020B0602020104020603" pitchFamily="34" charset="0"/>
              </a:rPr>
              <a:t>TOP TIPS </a:t>
            </a:r>
          </a:p>
        </p:txBody>
      </p:sp>
      <p:pic>
        <p:nvPicPr>
          <p:cNvPr id="53" name="Graphic 52" descr="Warning">
            <a:extLst>
              <a:ext uri="{FF2B5EF4-FFF2-40B4-BE49-F238E27FC236}">
                <a16:creationId xmlns:a16="http://schemas.microsoft.com/office/drawing/2014/main" id="{EEB707E7-67B5-4D00-A4F3-39D4E358E1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0034" y="267715"/>
            <a:ext cx="914400" cy="914400"/>
          </a:xfrm>
          <a:prstGeom prst="rect">
            <a:avLst/>
          </a:prstGeom>
        </p:spPr>
      </p:pic>
      <p:pic>
        <p:nvPicPr>
          <p:cNvPr id="32" name="Graphic 31" descr="Ear">
            <a:extLst>
              <a:ext uri="{FF2B5EF4-FFF2-40B4-BE49-F238E27FC236}">
                <a16:creationId xmlns:a16="http://schemas.microsoft.com/office/drawing/2014/main" id="{31F5741E-113A-4B8B-930B-6EB5F890315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78375" y="1424068"/>
            <a:ext cx="691102" cy="691102"/>
          </a:xfrm>
          <a:prstGeom prst="rect">
            <a:avLst/>
          </a:prstGeom>
        </p:spPr>
      </p:pic>
      <p:sp>
        <p:nvSpPr>
          <p:cNvPr id="19" name="Rectangle 18">
            <a:extLst>
              <a:ext uri="{FF2B5EF4-FFF2-40B4-BE49-F238E27FC236}">
                <a16:creationId xmlns:a16="http://schemas.microsoft.com/office/drawing/2014/main" id="{0590470C-4473-4DCB-9A8F-A47318DB5C82}"/>
              </a:ext>
            </a:extLst>
          </p:cNvPr>
          <p:cNvSpPr/>
          <p:nvPr/>
        </p:nvSpPr>
        <p:spPr>
          <a:xfrm>
            <a:off x="8590327" y="5928559"/>
            <a:ext cx="3216667"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5" name="Graphic 104" descr="Home">
            <a:hlinkClick r:id="rId6" action="ppaction://hlinksldjump"/>
            <a:extLst>
              <a:ext uri="{FF2B5EF4-FFF2-40B4-BE49-F238E27FC236}">
                <a16:creationId xmlns:a16="http://schemas.microsoft.com/office/drawing/2014/main" id="{F2AF4600-E256-4993-873D-6D54D6FBFAF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436676" y="5965407"/>
            <a:ext cx="529159" cy="529159"/>
          </a:xfrm>
          <a:prstGeom prst="rect">
            <a:avLst/>
          </a:prstGeom>
        </p:spPr>
      </p:pic>
      <p:sp>
        <p:nvSpPr>
          <p:cNvPr id="106" name="TextBox 105">
            <a:hlinkClick r:id="rId6" action="ppaction://hlinksldjump"/>
            <a:extLst>
              <a:ext uri="{FF2B5EF4-FFF2-40B4-BE49-F238E27FC236}">
                <a16:creationId xmlns:a16="http://schemas.microsoft.com/office/drawing/2014/main" id="{267956B1-7525-492B-8458-F5A9B05D0A65}"/>
              </a:ext>
            </a:extLst>
          </p:cNvPr>
          <p:cNvSpPr txBox="1"/>
          <p:nvPr/>
        </p:nvSpPr>
        <p:spPr>
          <a:xfrm>
            <a:off x="9895293"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nvGrpSpPr>
          <p:cNvPr id="6" name="Group 5">
            <a:extLst>
              <a:ext uri="{FF2B5EF4-FFF2-40B4-BE49-F238E27FC236}">
                <a16:creationId xmlns:a16="http://schemas.microsoft.com/office/drawing/2014/main" id="{7B4C4722-7CEF-4C18-9321-856E4CF4F8EC}"/>
              </a:ext>
            </a:extLst>
          </p:cNvPr>
          <p:cNvGrpSpPr/>
          <p:nvPr/>
        </p:nvGrpSpPr>
        <p:grpSpPr>
          <a:xfrm>
            <a:off x="10482630" y="5965407"/>
            <a:ext cx="1324364" cy="529159"/>
            <a:chOff x="10465852" y="5965407"/>
            <a:chExt cx="1324364" cy="529159"/>
          </a:xfrm>
        </p:grpSpPr>
        <p:pic>
          <p:nvPicPr>
            <p:cNvPr id="4" name="Graphic 3" descr="End">
              <a:hlinkClick r:id="rId9" action="ppaction://hlinksldjump"/>
              <a:extLst>
                <a:ext uri="{FF2B5EF4-FFF2-40B4-BE49-F238E27FC236}">
                  <a16:creationId xmlns:a16="http://schemas.microsoft.com/office/drawing/2014/main" id="{921C74AA-5BDA-4D3E-80DC-A7DEB5D41E8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465852" y="5965407"/>
              <a:ext cx="529159" cy="529159"/>
            </a:xfrm>
            <a:prstGeom prst="rect">
              <a:avLst/>
            </a:prstGeom>
          </p:spPr>
        </p:pic>
        <p:sp>
          <p:nvSpPr>
            <p:cNvPr id="107" name="TextBox 106">
              <a:hlinkClick r:id="rId9" action="ppaction://hlinksldjump"/>
              <a:extLst>
                <a:ext uri="{FF2B5EF4-FFF2-40B4-BE49-F238E27FC236}">
                  <a16:creationId xmlns:a16="http://schemas.microsoft.com/office/drawing/2014/main" id="{F04B69FC-AFD2-4E60-AC39-00D0B1B67EFF}"/>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sp>
        <p:nvSpPr>
          <p:cNvPr id="33" name="Rectangle 32">
            <a:extLst>
              <a:ext uri="{FF2B5EF4-FFF2-40B4-BE49-F238E27FC236}">
                <a16:creationId xmlns:a16="http://schemas.microsoft.com/office/drawing/2014/main" id="{9009841C-B8CD-48A8-ADFB-30907F0D1C79}"/>
              </a:ext>
            </a:extLst>
          </p:cNvPr>
          <p:cNvSpPr/>
          <p:nvPr/>
        </p:nvSpPr>
        <p:spPr>
          <a:xfrm>
            <a:off x="8590771" y="5650141"/>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grpSp>
        <p:nvGrpSpPr>
          <p:cNvPr id="16" name="Group 15">
            <a:extLst>
              <a:ext uri="{FF2B5EF4-FFF2-40B4-BE49-F238E27FC236}">
                <a16:creationId xmlns:a16="http://schemas.microsoft.com/office/drawing/2014/main" id="{F2652203-1C3C-4C55-A200-C25F656C1482}"/>
              </a:ext>
            </a:extLst>
          </p:cNvPr>
          <p:cNvGrpSpPr/>
          <p:nvPr/>
        </p:nvGrpSpPr>
        <p:grpSpPr>
          <a:xfrm>
            <a:off x="8614099" y="6016027"/>
            <a:ext cx="804198" cy="478539"/>
            <a:chOff x="8663981" y="5999153"/>
            <a:chExt cx="804198" cy="478539"/>
          </a:xfrm>
        </p:grpSpPr>
        <p:pic>
          <p:nvPicPr>
            <p:cNvPr id="17" name="Graphic 16" descr="Warning">
              <a:hlinkClick r:id="rId12" action="ppaction://hlinksldjump"/>
              <a:extLst>
                <a:ext uri="{FF2B5EF4-FFF2-40B4-BE49-F238E27FC236}">
                  <a16:creationId xmlns:a16="http://schemas.microsoft.com/office/drawing/2014/main" id="{B2005E8A-4F02-4EE9-84D2-13DE57A77D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63981" y="6044747"/>
              <a:ext cx="432945" cy="432945"/>
            </a:xfrm>
            <a:prstGeom prst="rect">
              <a:avLst/>
            </a:prstGeom>
          </p:spPr>
        </p:pic>
        <p:sp>
          <p:nvSpPr>
            <p:cNvPr id="18" name="TextBox 17">
              <a:hlinkClick r:id="rId12" action="ppaction://hlinksldjump"/>
              <a:extLst>
                <a:ext uri="{FF2B5EF4-FFF2-40B4-BE49-F238E27FC236}">
                  <a16:creationId xmlns:a16="http://schemas.microsoft.com/office/drawing/2014/main" id="{F0541D94-2C33-414F-9D6C-714D30F01656}"/>
                </a:ext>
              </a:extLst>
            </p:cNvPr>
            <p:cNvSpPr txBox="1"/>
            <p:nvPr/>
          </p:nvSpPr>
          <p:spPr>
            <a:xfrm>
              <a:off x="9035234" y="5999153"/>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grpSp>
      <p:grpSp>
        <p:nvGrpSpPr>
          <p:cNvPr id="3" name="Group 2">
            <a:extLst>
              <a:ext uri="{FF2B5EF4-FFF2-40B4-BE49-F238E27FC236}">
                <a16:creationId xmlns:a16="http://schemas.microsoft.com/office/drawing/2014/main" id="{35FDC8CC-7BBA-413D-B0BB-32A83CCA2CBD}"/>
              </a:ext>
            </a:extLst>
          </p:cNvPr>
          <p:cNvGrpSpPr/>
          <p:nvPr/>
        </p:nvGrpSpPr>
        <p:grpSpPr>
          <a:xfrm>
            <a:off x="4454601" y="5829973"/>
            <a:ext cx="2993994" cy="693301"/>
            <a:chOff x="5481544" y="5829973"/>
            <a:chExt cx="2993994" cy="693301"/>
          </a:xfrm>
        </p:grpSpPr>
        <p:sp>
          <p:nvSpPr>
            <p:cNvPr id="21" name="Rectangle 20">
              <a:hlinkClick r:id="rId13" action="ppaction://hlinksldjump"/>
              <a:extLst>
                <a:ext uri="{FF2B5EF4-FFF2-40B4-BE49-F238E27FC236}">
                  <a16:creationId xmlns:a16="http://schemas.microsoft.com/office/drawing/2014/main" id="{596F86BD-26B8-4801-9117-D0F04B356ABD}"/>
                </a:ext>
              </a:extLst>
            </p:cNvPr>
            <p:cNvSpPr/>
            <p:nvPr/>
          </p:nvSpPr>
          <p:spPr>
            <a:xfrm>
              <a:off x="5481544" y="5829973"/>
              <a:ext cx="927276" cy="683642"/>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endParaRPr lang="en-GB" sz="3500" b="1">
                <a:solidFill>
                  <a:schemeClr val="bg1"/>
                </a:solidFill>
                <a:latin typeface="Tw Cen MT" panose="020B0602020104020603" pitchFamily="34" charset="0"/>
              </a:endParaRPr>
            </a:p>
          </p:txBody>
        </p:sp>
        <p:sp>
          <p:nvSpPr>
            <p:cNvPr id="22" name="Rectangle 21">
              <a:hlinkClick r:id="rId9" action="ppaction://hlinksldjump"/>
              <a:extLst>
                <a:ext uri="{FF2B5EF4-FFF2-40B4-BE49-F238E27FC236}">
                  <a16:creationId xmlns:a16="http://schemas.microsoft.com/office/drawing/2014/main" id="{BCAD4219-7247-4673-94B4-AFF3A792ED5B}"/>
                </a:ext>
              </a:extLst>
            </p:cNvPr>
            <p:cNvSpPr/>
            <p:nvPr/>
          </p:nvSpPr>
          <p:spPr>
            <a:xfrm>
              <a:off x="6514903" y="5829973"/>
              <a:ext cx="927276" cy="683642"/>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endParaRPr lang="en-GB" sz="3500" b="1">
                <a:solidFill>
                  <a:schemeClr val="bg1"/>
                </a:solidFill>
                <a:latin typeface="Tw Cen MT" panose="020B0602020104020603" pitchFamily="34" charset="0"/>
              </a:endParaRPr>
            </a:p>
          </p:txBody>
        </p:sp>
        <p:sp>
          <p:nvSpPr>
            <p:cNvPr id="23" name="Rectangle 22">
              <a:hlinkClick r:id="rId14" action="ppaction://hlinksldjump"/>
              <a:extLst>
                <a:ext uri="{FF2B5EF4-FFF2-40B4-BE49-F238E27FC236}">
                  <a16:creationId xmlns:a16="http://schemas.microsoft.com/office/drawing/2014/main" id="{D9975ABC-FBEC-4007-8090-BB89F8A55F03}"/>
                </a:ext>
              </a:extLst>
            </p:cNvPr>
            <p:cNvSpPr/>
            <p:nvPr/>
          </p:nvSpPr>
          <p:spPr>
            <a:xfrm>
              <a:off x="7548261" y="5839631"/>
              <a:ext cx="927277" cy="683643"/>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endParaRPr lang="en-GB" sz="3500" b="1">
                <a:solidFill>
                  <a:schemeClr val="bg1"/>
                </a:solidFill>
                <a:latin typeface="Tw Cen MT" panose="020B0602020104020603" pitchFamily="34" charset="0"/>
              </a:endParaRPr>
            </a:p>
          </p:txBody>
        </p:sp>
        <p:pic>
          <p:nvPicPr>
            <p:cNvPr id="25" name="Graphic 24" descr="Questions">
              <a:hlinkClick r:id="rId9" action="ppaction://hlinksldjump"/>
              <a:extLst>
                <a:ext uri="{FF2B5EF4-FFF2-40B4-BE49-F238E27FC236}">
                  <a16:creationId xmlns:a16="http://schemas.microsoft.com/office/drawing/2014/main" id="{EFAD9D65-62CB-482A-BD74-A3485148813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635573" y="5874363"/>
              <a:ext cx="639252" cy="639252"/>
            </a:xfrm>
            <a:prstGeom prst="rect">
              <a:avLst/>
            </a:prstGeom>
          </p:spPr>
        </p:pic>
        <p:pic>
          <p:nvPicPr>
            <p:cNvPr id="26" name="Graphic 25" descr="Checklist RTL">
              <a:hlinkClick r:id="rId14" action="ppaction://hlinksldjump"/>
              <a:extLst>
                <a:ext uri="{FF2B5EF4-FFF2-40B4-BE49-F238E27FC236}">
                  <a16:creationId xmlns:a16="http://schemas.microsoft.com/office/drawing/2014/main" id="{69ED0E09-C675-4A35-931B-5F68B7AD794F}"/>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7725227" y="5869041"/>
              <a:ext cx="599021" cy="599021"/>
            </a:xfrm>
            <a:prstGeom prst="rect">
              <a:avLst/>
            </a:prstGeom>
          </p:spPr>
        </p:pic>
        <p:pic>
          <p:nvPicPr>
            <p:cNvPr id="28" name="Graphic 27" descr="Magnifying glass">
              <a:hlinkClick r:id="rId13" action="ppaction://hlinksldjump"/>
              <a:extLst>
                <a:ext uri="{FF2B5EF4-FFF2-40B4-BE49-F238E27FC236}">
                  <a16:creationId xmlns:a16="http://schemas.microsoft.com/office/drawing/2014/main" id="{B7015403-C13E-4DA1-8AF1-5705F0BE9382}"/>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5588020" y="5884022"/>
              <a:ext cx="657921" cy="639252"/>
            </a:xfrm>
            <a:prstGeom prst="rect">
              <a:avLst/>
            </a:prstGeom>
          </p:spPr>
        </p:pic>
        <p:pic>
          <p:nvPicPr>
            <p:cNvPr id="29" name="Graphic 28" descr="Eye">
              <a:hlinkClick r:id="rId13" action="ppaction://hlinksldjump"/>
              <a:extLst>
                <a:ext uri="{FF2B5EF4-FFF2-40B4-BE49-F238E27FC236}">
                  <a16:creationId xmlns:a16="http://schemas.microsoft.com/office/drawing/2014/main" id="{F4A5FD39-C249-4552-8126-6FC59003874F}"/>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5712464" y="5989573"/>
              <a:ext cx="283327" cy="275288"/>
            </a:xfrm>
            <a:prstGeom prst="rect">
              <a:avLst/>
            </a:prstGeom>
          </p:spPr>
        </p:pic>
      </p:grpSp>
      <p:grpSp>
        <p:nvGrpSpPr>
          <p:cNvPr id="5" name="Group 4">
            <a:extLst>
              <a:ext uri="{FF2B5EF4-FFF2-40B4-BE49-F238E27FC236}">
                <a16:creationId xmlns:a16="http://schemas.microsoft.com/office/drawing/2014/main" id="{8278FBE2-B32A-4081-BFBC-552C92C6F8CD}"/>
              </a:ext>
            </a:extLst>
          </p:cNvPr>
          <p:cNvGrpSpPr/>
          <p:nvPr/>
        </p:nvGrpSpPr>
        <p:grpSpPr>
          <a:xfrm>
            <a:off x="7530392" y="5829973"/>
            <a:ext cx="938165" cy="708110"/>
            <a:chOff x="7530392" y="5829973"/>
            <a:chExt cx="938165" cy="708110"/>
          </a:xfrm>
        </p:grpSpPr>
        <p:sp>
          <p:nvSpPr>
            <p:cNvPr id="30" name="Rectangle 29">
              <a:hlinkClick r:id="rId23" action="ppaction://hlinksldjump"/>
              <a:extLst>
                <a:ext uri="{FF2B5EF4-FFF2-40B4-BE49-F238E27FC236}">
                  <a16:creationId xmlns:a16="http://schemas.microsoft.com/office/drawing/2014/main" id="{223B7F74-11D7-41B2-8D63-655903259866}"/>
                </a:ext>
              </a:extLst>
            </p:cNvPr>
            <p:cNvSpPr/>
            <p:nvPr/>
          </p:nvSpPr>
          <p:spPr>
            <a:xfrm>
              <a:off x="7530392" y="5829973"/>
              <a:ext cx="938165" cy="708110"/>
            </a:xfrm>
            <a:prstGeom prst="rect">
              <a:avLst/>
            </a:prstGeom>
            <a:solidFill>
              <a:srgbClr val="CCFFFF"/>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Top tips - REMEMBER TO…</a:t>
              </a:r>
            </a:p>
          </p:txBody>
        </p:sp>
        <p:pic>
          <p:nvPicPr>
            <p:cNvPr id="31" name="Graphic 30" descr="Warning">
              <a:hlinkClick r:id="rId23" action="ppaction://hlinksldjump"/>
              <a:extLst>
                <a:ext uri="{FF2B5EF4-FFF2-40B4-BE49-F238E27FC236}">
                  <a16:creationId xmlns:a16="http://schemas.microsoft.com/office/drawing/2014/main" id="{142AD328-B230-4154-B77C-E8430F6B78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0232" y="6225916"/>
              <a:ext cx="302354" cy="302354"/>
            </a:xfrm>
            <a:prstGeom prst="rect">
              <a:avLst/>
            </a:prstGeom>
          </p:spPr>
        </p:pic>
      </p:grpSp>
      <p:grpSp>
        <p:nvGrpSpPr>
          <p:cNvPr id="9" name="Group 8">
            <a:extLst>
              <a:ext uri="{FF2B5EF4-FFF2-40B4-BE49-F238E27FC236}">
                <a16:creationId xmlns:a16="http://schemas.microsoft.com/office/drawing/2014/main" id="{5B9D2C3E-242C-591E-2B13-A2E10D219BFF}"/>
              </a:ext>
            </a:extLst>
          </p:cNvPr>
          <p:cNvGrpSpPr/>
          <p:nvPr/>
        </p:nvGrpSpPr>
        <p:grpSpPr>
          <a:xfrm>
            <a:off x="5049079" y="62352"/>
            <a:ext cx="5874016" cy="595652"/>
            <a:chOff x="6553537" y="594155"/>
            <a:chExt cx="5240897" cy="595652"/>
          </a:xfrm>
        </p:grpSpPr>
        <p:pic>
          <p:nvPicPr>
            <p:cNvPr id="10" name="Picture 9">
              <a:extLst>
                <a:ext uri="{FF2B5EF4-FFF2-40B4-BE49-F238E27FC236}">
                  <a16:creationId xmlns:a16="http://schemas.microsoft.com/office/drawing/2014/main" id="{37A53389-3DC0-CEF7-E4AB-DC21F47BF1D3}"/>
                </a:ext>
              </a:extLst>
            </p:cNvPr>
            <p:cNvPicPr>
              <a:picLocks noChangeAspect="1"/>
            </p:cNvPicPr>
            <p:nvPr/>
          </p:nvPicPr>
          <p:blipFill>
            <a:blip r:embed="rId24"/>
            <a:stretch>
              <a:fillRect/>
            </a:stretch>
          </p:blipFill>
          <p:spPr>
            <a:xfrm>
              <a:off x="6553537" y="595093"/>
              <a:ext cx="2431438" cy="594714"/>
            </a:xfrm>
            <a:prstGeom prst="rect">
              <a:avLst/>
            </a:prstGeom>
          </p:spPr>
        </p:pic>
        <p:pic>
          <p:nvPicPr>
            <p:cNvPr id="11" name="Picture 10">
              <a:extLst>
                <a:ext uri="{FF2B5EF4-FFF2-40B4-BE49-F238E27FC236}">
                  <a16:creationId xmlns:a16="http://schemas.microsoft.com/office/drawing/2014/main" id="{F43ACD47-C350-8898-4137-8CDDF33C7CD4}"/>
                </a:ext>
              </a:extLst>
            </p:cNvPr>
            <p:cNvPicPr>
              <a:picLocks noChangeAspect="1"/>
            </p:cNvPicPr>
            <p:nvPr/>
          </p:nvPicPr>
          <p:blipFill>
            <a:blip r:embed="rId25"/>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81437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814D3F85-EAB4-4CAD-B0EF-7899117C5884}"/>
              </a:ext>
            </a:extLst>
          </p:cNvPr>
          <p:cNvSpPr/>
          <p:nvPr/>
        </p:nvSpPr>
        <p:spPr>
          <a:xfrm>
            <a:off x="397562" y="2205110"/>
            <a:ext cx="11396872" cy="3843998"/>
          </a:xfrm>
          <a:prstGeom prst="rect">
            <a:avLst/>
          </a:prstGeom>
          <a:solidFill>
            <a:schemeClr val="bg1"/>
          </a:solidFill>
          <a:ln w="25400" algn="ctr">
            <a:solidFill>
              <a:srgbClr val="00A3D3"/>
            </a:solidFill>
            <a:miter lim="800000"/>
            <a:headEnd/>
            <a:tailEnd/>
          </a:ln>
          <a:effectLst/>
        </p:spPr>
        <p:txBody>
          <a:bodyPr vert="horz" wrap="square" lIns="36576" tIns="36576" rIns="36576" bIns="36576" numCol="1" anchor="t" anchorCtr="0" compatLnSpc="1">
            <a:prstTxWarp prst="textNoShape">
              <a:avLst/>
            </a:prstTxWarp>
          </a:bodyPr>
          <a:lstStyle/>
          <a:p>
            <a:pPr marL="285750" indent="-285750">
              <a:buFont typeface="Arial" panose="020B0604020202020204" pitchFamily="34" charset="0"/>
              <a:buChar char="•"/>
            </a:pPr>
            <a:endParaRPr lang="en-GB" sz="2400" dirty="0">
              <a:latin typeface="Tw Cen MT" panose="020B0602020104020603" pitchFamily="34" charset="0"/>
            </a:endParaRPr>
          </a:p>
          <a:p>
            <a:pPr marL="285750" indent="-285750">
              <a:buFont typeface="Arial" panose="020B0604020202020204" pitchFamily="34" charset="0"/>
              <a:buChar char="•"/>
            </a:pPr>
            <a:r>
              <a:rPr lang="en-GB" sz="2400" dirty="0">
                <a:latin typeface="Tw Cen MT" panose="020B0602020104020603" pitchFamily="34" charset="0"/>
              </a:rPr>
              <a:t>Are there direct questions you could ask when you meet this child/adult/family which will provide more information about the vulnerability of individual family members?</a:t>
            </a:r>
          </a:p>
          <a:p>
            <a:pPr marL="285750" indent="-285750">
              <a:buFont typeface="Arial" panose="020B0604020202020204" pitchFamily="34" charset="0"/>
              <a:buChar char="•"/>
            </a:pPr>
            <a:endParaRPr lang="en-GB" sz="2400" dirty="0">
              <a:latin typeface="Tw Cen MT" panose="020B0602020104020603" pitchFamily="34" charset="0"/>
            </a:endParaRPr>
          </a:p>
          <a:p>
            <a:pPr marL="285750" indent="-285750">
              <a:buFont typeface="Arial" panose="020B0604020202020204" pitchFamily="34" charset="0"/>
              <a:buChar char="•"/>
            </a:pPr>
            <a:r>
              <a:rPr lang="en-GB" sz="2400" dirty="0">
                <a:latin typeface="Tw Cen MT" panose="020B0602020104020603" pitchFamily="34" charset="0"/>
              </a:rPr>
              <a:t>Here are some examples:</a:t>
            </a:r>
          </a:p>
          <a:p>
            <a:r>
              <a:rPr lang="en-GB" sz="2400" dirty="0">
                <a:latin typeface="Tw Cen MT" panose="020B0602020104020603" pitchFamily="34" charset="0"/>
              </a:rPr>
              <a:t>	- How do you spend a typical day? 		- How did you get that injury?</a:t>
            </a:r>
          </a:p>
          <a:p>
            <a:r>
              <a:rPr lang="en-GB" sz="2400" dirty="0">
                <a:latin typeface="Tw Cen MT" panose="020B0602020104020603" pitchFamily="34" charset="0"/>
              </a:rPr>
              <a:t>	- Who do you live with? 			- </a:t>
            </a:r>
            <a:r>
              <a:rPr lang="en-GB" sz="2400" dirty="0">
                <a:solidFill>
                  <a:prstClr val="black"/>
                </a:solidFill>
                <a:latin typeface="Tw Cen MT" panose="020B0602020104020603" pitchFamily="34" charset="0"/>
              </a:rPr>
              <a:t>Who is this with you? </a:t>
            </a:r>
          </a:p>
          <a:p>
            <a:r>
              <a:rPr lang="en-GB" sz="2400" dirty="0">
                <a:solidFill>
                  <a:prstClr val="black"/>
                </a:solidFill>
                <a:latin typeface="Tw Cen MT" panose="020B0602020104020603" pitchFamily="34" charset="0"/>
              </a:rPr>
              <a:t>	</a:t>
            </a:r>
            <a:r>
              <a:rPr lang="en-GB" sz="2400" dirty="0">
                <a:latin typeface="Tw Cen MT" panose="020B0602020104020603" pitchFamily="34" charset="0"/>
              </a:rPr>
              <a:t>- When were you last happy?  		- When do you feel safe?</a:t>
            </a:r>
          </a:p>
          <a:p>
            <a:pPr lvl="0"/>
            <a:r>
              <a:rPr lang="en-GB" sz="2400" dirty="0">
                <a:latin typeface="Tw Cen MT" panose="020B0602020104020603" pitchFamily="34" charset="0"/>
              </a:rPr>
              <a:t>	</a:t>
            </a:r>
            <a:r>
              <a:rPr lang="en-GB" sz="2400" dirty="0">
                <a:solidFill>
                  <a:prstClr val="black"/>
                </a:solidFill>
                <a:latin typeface="Tw Cen MT" panose="020B0602020104020603" pitchFamily="34" charset="0"/>
              </a:rPr>
              <a:t>- What do you look forward to?		- Why are you not at school? 	</a:t>
            </a:r>
          </a:p>
          <a:p>
            <a:endParaRPr lang="en-GB" sz="2400" dirty="0">
              <a:latin typeface="Tw Cen MT" panose="020B0602020104020603" pitchFamily="34" charset="0"/>
            </a:endParaRPr>
          </a:p>
          <a:p>
            <a:pPr marL="285750" indent="-285750">
              <a:buFont typeface="Arial" panose="020B0604020202020204" pitchFamily="34" charset="0"/>
              <a:buChar char="•"/>
            </a:pPr>
            <a:endParaRPr lang="en-GB" sz="2400" dirty="0">
              <a:latin typeface="Tw Cen MT" panose="020B0602020104020603" pitchFamily="34" charset="0"/>
            </a:endParaRPr>
          </a:p>
        </p:txBody>
      </p:sp>
      <p:sp>
        <p:nvSpPr>
          <p:cNvPr id="55" name="Rectangle 54">
            <a:extLst>
              <a:ext uri="{FF2B5EF4-FFF2-40B4-BE49-F238E27FC236}">
                <a16:creationId xmlns:a16="http://schemas.microsoft.com/office/drawing/2014/main" id="{12AC5013-80B0-4A9C-8AEE-BA2C620694D1}"/>
              </a:ext>
            </a:extLst>
          </p:cNvPr>
          <p:cNvSpPr/>
          <p:nvPr/>
        </p:nvSpPr>
        <p:spPr>
          <a:xfrm>
            <a:off x="397564" y="1377541"/>
            <a:ext cx="11392652" cy="827570"/>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3600" b="1">
                <a:solidFill>
                  <a:schemeClr val="bg1"/>
                </a:solidFill>
                <a:latin typeface="Tw Cen MT" panose="020B0602020104020603" pitchFamily="34" charset="0"/>
              </a:rPr>
              <a:t>ASK </a:t>
            </a:r>
          </a:p>
        </p:txBody>
      </p:sp>
      <p:sp>
        <p:nvSpPr>
          <p:cNvPr id="2" name="TextBox 1">
            <a:extLst>
              <a:ext uri="{FF2B5EF4-FFF2-40B4-BE49-F238E27FC236}">
                <a16:creationId xmlns:a16="http://schemas.microsoft.com/office/drawing/2014/main" id="{9B7705C6-2395-46F0-910D-E7F6F47387C1}"/>
              </a:ext>
            </a:extLst>
          </p:cNvPr>
          <p:cNvSpPr txBox="1"/>
          <p:nvPr/>
        </p:nvSpPr>
        <p:spPr>
          <a:xfrm>
            <a:off x="397565" y="551173"/>
            <a:ext cx="5924590" cy="630942"/>
          </a:xfrm>
          <a:prstGeom prst="rect">
            <a:avLst/>
          </a:prstGeom>
          <a:noFill/>
        </p:spPr>
        <p:txBody>
          <a:bodyPr wrap="square" rtlCol="0">
            <a:spAutoFit/>
          </a:bodyPr>
          <a:lstStyle/>
          <a:p>
            <a:r>
              <a:rPr lang="en-GB" sz="3500" b="1">
                <a:latin typeface="Tw Cen MT" panose="020B0602020104020603" pitchFamily="34" charset="0"/>
              </a:rPr>
              <a:t>TOP TIPS </a:t>
            </a:r>
          </a:p>
        </p:txBody>
      </p:sp>
      <p:pic>
        <p:nvPicPr>
          <p:cNvPr id="53" name="Graphic 52" descr="Warning">
            <a:extLst>
              <a:ext uri="{FF2B5EF4-FFF2-40B4-BE49-F238E27FC236}">
                <a16:creationId xmlns:a16="http://schemas.microsoft.com/office/drawing/2014/main" id="{EEB707E7-67B5-4D00-A4F3-39D4E358E1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0034" y="267715"/>
            <a:ext cx="914400" cy="914400"/>
          </a:xfrm>
          <a:prstGeom prst="rect">
            <a:avLst/>
          </a:prstGeom>
        </p:spPr>
      </p:pic>
      <p:pic>
        <p:nvPicPr>
          <p:cNvPr id="32" name="Graphic 31" descr="Questions">
            <a:extLst>
              <a:ext uri="{FF2B5EF4-FFF2-40B4-BE49-F238E27FC236}">
                <a16:creationId xmlns:a16="http://schemas.microsoft.com/office/drawing/2014/main" id="{99E6B28B-7C51-41CD-8E60-C03778412D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36950" y="1422220"/>
            <a:ext cx="708231" cy="708231"/>
          </a:xfrm>
          <a:prstGeom prst="rect">
            <a:avLst/>
          </a:prstGeom>
        </p:spPr>
      </p:pic>
      <p:sp>
        <p:nvSpPr>
          <p:cNvPr id="16" name="Rectangle 15">
            <a:extLst>
              <a:ext uri="{FF2B5EF4-FFF2-40B4-BE49-F238E27FC236}">
                <a16:creationId xmlns:a16="http://schemas.microsoft.com/office/drawing/2014/main" id="{F06D4336-83E8-41EB-BDE2-80CDAEAA4203}"/>
              </a:ext>
            </a:extLst>
          </p:cNvPr>
          <p:cNvSpPr/>
          <p:nvPr/>
        </p:nvSpPr>
        <p:spPr>
          <a:xfrm>
            <a:off x="8590327" y="5928559"/>
            <a:ext cx="3216667"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5" name="Graphic 104" descr="Home">
            <a:hlinkClick r:id="rId6" action="ppaction://hlinksldjump"/>
            <a:extLst>
              <a:ext uri="{FF2B5EF4-FFF2-40B4-BE49-F238E27FC236}">
                <a16:creationId xmlns:a16="http://schemas.microsoft.com/office/drawing/2014/main" id="{F2AF4600-E256-4993-873D-6D54D6FBFAF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419898" y="5965407"/>
            <a:ext cx="529159" cy="529159"/>
          </a:xfrm>
          <a:prstGeom prst="rect">
            <a:avLst/>
          </a:prstGeom>
        </p:spPr>
      </p:pic>
      <p:sp>
        <p:nvSpPr>
          <p:cNvPr id="106" name="TextBox 105">
            <a:hlinkClick r:id="rId6" action="ppaction://hlinksldjump"/>
            <a:extLst>
              <a:ext uri="{FF2B5EF4-FFF2-40B4-BE49-F238E27FC236}">
                <a16:creationId xmlns:a16="http://schemas.microsoft.com/office/drawing/2014/main" id="{267956B1-7525-492B-8458-F5A9B05D0A65}"/>
              </a:ext>
            </a:extLst>
          </p:cNvPr>
          <p:cNvSpPr txBox="1"/>
          <p:nvPr/>
        </p:nvSpPr>
        <p:spPr>
          <a:xfrm>
            <a:off x="9878515"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nvGrpSpPr>
          <p:cNvPr id="3" name="Group 2">
            <a:extLst>
              <a:ext uri="{FF2B5EF4-FFF2-40B4-BE49-F238E27FC236}">
                <a16:creationId xmlns:a16="http://schemas.microsoft.com/office/drawing/2014/main" id="{6AA512D3-0D35-493D-BE9C-407F673BA11D}"/>
              </a:ext>
            </a:extLst>
          </p:cNvPr>
          <p:cNvGrpSpPr/>
          <p:nvPr/>
        </p:nvGrpSpPr>
        <p:grpSpPr>
          <a:xfrm>
            <a:off x="10482630" y="5965407"/>
            <a:ext cx="1324364" cy="529159"/>
            <a:chOff x="10465852" y="5965407"/>
            <a:chExt cx="1324364" cy="529159"/>
          </a:xfrm>
        </p:grpSpPr>
        <p:pic>
          <p:nvPicPr>
            <p:cNvPr id="4" name="Graphic 3" descr="End">
              <a:hlinkClick r:id="rId9" action="ppaction://hlinksldjump"/>
              <a:extLst>
                <a:ext uri="{FF2B5EF4-FFF2-40B4-BE49-F238E27FC236}">
                  <a16:creationId xmlns:a16="http://schemas.microsoft.com/office/drawing/2014/main" id="{921C74AA-5BDA-4D3E-80DC-A7DEB5D41E8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465852" y="5965407"/>
              <a:ext cx="529159" cy="529159"/>
            </a:xfrm>
            <a:prstGeom prst="rect">
              <a:avLst/>
            </a:prstGeom>
          </p:spPr>
        </p:pic>
        <p:sp>
          <p:nvSpPr>
            <p:cNvPr id="107" name="TextBox 106">
              <a:hlinkClick r:id="rId9" action="ppaction://hlinksldjump"/>
              <a:extLst>
                <a:ext uri="{FF2B5EF4-FFF2-40B4-BE49-F238E27FC236}">
                  <a16:creationId xmlns:a16="http://schemas.microsoft.com/office/drawing/2014/main" id="{F04B69FC-AFD2-4E60-AC39-00D0B1B67EFF}"/>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sp>
        <p:nvSpPr>
          <p:cNvPr id="33" name="Rectangle 32">
            <a:extLst>
              <a:ext uri="{FF2B5EF4-FFF2-40B4-BE49-F238E27FC236}">
                <a16:creationId xmlns:a16="http://schemas.microsoft.com/office/drawing/2014/main" id="{B283832E-AB22-4329-B342-0B57B723C81D}"/>
              </a:ext>
            </a:extLst>
          </p:cNvPr>
          <p:cNvSpPr/>
          <p:nvPr/>
        </p:nvSpPr>
        <p:spPr>
          <a:xfrm>
            <a:off x="8594498" y="5646328"/>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grpSp>
        <p:nvGrpSpPr>
          <p:cNvPr id="17" name="Group 16">
            <a:extLst>
              <a:ext uri="{FF2B5EF4-FFF2-40B4-BE49-F238E27FC236}">
                <a16:creationId xmlns:a16="http://schemas.microsoft.com/office/drawing/2014/main" id="{5FDC3484-7A2B-4D19-AAE8-2D263144507D}"/>
              </a:ext>
            </a:extLst>
          </p:cNvPr>
          <p:cNvGrpSpPr/>
          <p:nvPr/>
        </p:nvGrpSpPr>
        <p:grpSpPr>
          <a:xfrm>
            <a:off x="8614099" y="6016027"/>
            <a:ext cx="804198" cy="478539"/>
            <a:chOff x="8663981" y="5999153"/>
            <a:chExt cx="804198" cy="478539"/>
          </a:xfrm>
        </p:grpSpPr>
        <p:pic>
          <p:nvPicPr>
            <p:cNvPr id="18" name="Graphic 17" descr="Warning">
              <a:hlinkClick r:id="rId12" action="ppaction://hlinksldjump"/>
              <a:extLst>
                <a:ext uri="{FF2B5EF4-FFF2-40B4-BE49-F238E27FC236}">
                  <a16:creationId xmlns:a16="http://schemas.microsoft.com/office/drawing/2014/main" id="{01266864-3564-4301-915A-0C23CAD840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63981" y="6044747"/>
              <a:ext cx="432945" cy="432945"/>
            </a:xfrm>
            <a:prstGeom prst="rect">
              <a:avLst/>
            </a:prstGeom>
          </p:spPr>
        </p:pic>
        <p:sp>
          <p:nvSpPr>
            <p:cNvPr id="19" name="TextBox 18">
              <a:hlinkClick r:id="rId12" action="ppaction://hlinksldjump"/>
              <a:extLst>
                <a:ext uri="{FF2B5EF4-FFF2-40B4-BE49-F238E27FC236}">
                  <a16:creationId xmlns:a16="http://schemas.microsoft.com/office/drawing/2014/main" id="{52A8A363-704D-4936-8BB2-AE66835AFCC7}"/>
                </a:ext>
              </a:extLst>
            </p:cNvPr>
            <p:cNvSpPr txBox="1"/>
            <p:nvPr/>
          </p:nvSpPr>
          <p:spPr>
            <a:xfrm>
              <a:off x="9035234" y="5999153"/>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grpSp>
      <p:grpSp>
        <p:nvGrpSpPr>
          <p:cNvPr id="5" name="Group 4">
            <a:extLst>
              <a:ext uri="{FF2B5EF4-FFF2-40B4-BE49-F238E27FC236}">
                <a16:creationId xmlns:a16="http://schemas.microsoft.com/office/drawing/2014/main" id="{04430C09-8DF1-4BBA-A29F-55E830FA1CB3}"/>
              </a:ext>
            </a:extLst>
          </p:cNvPr>
          <p:cNvGrpSpPr/>
          <p:nvPr/>
        </p:nvGrpSpPr>
        <p:grpSpPr>
          <a:xfrm>
            <a:off x="4468664" y="5829973"/>
            <a:ext cx="2993994" cy="693301"/>
            <a:chOff x="5481544" y="5829973"/>
            <a:chExt cx="2993994" cy="693301"/>
          </a:xfrm>
        </p:grpSpPr>
        <p:sp>
          <p:nvSpPr>
            <p:cNvPr id="27" name="Rectangle 26">
              <a:hlinkClick r:id="rId13" action="ppaction://hlinksldjump"/>
              <a:extLst>
                <a:ext uri="{FF2B5EF4-FFF2-40B4-BE49-F238E27FC236}">
                  <a16:creationId xmlns:a16="http://schemas.microsoft.com/office/drawing/2014/main" id="{B98780BA-83CF-419A-88AD-71FFC5DD6776}"/>
                </a:ext>
              </a:extLst>
            </p:cNvPr>
            <p:cNvSpPr/>
            <p:nvPr/>
          </p:nvSpPr>
          <p:spPr>
            <a:xfrm>
              <a:off x="5481544" y="5829973"/>
              <a:ext cx="927276" cy="683642"/>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endParaRPr lang="en-GB" sz="3500" b="1">
                <a:solidFill>
                  <a:schemeClr val="bg1"/>
                </a:solidFill>
                <a:latin typeface="Tw Cen MT" panose="020B0602020104020603" pitchFamily="34" charset="0"/>
              </a:endParaRPr>
            </a:p>
          </p:txBody>
        </p:sp>
        <p:sp>
          <p:nvSpPr>
            <p:cNvPr id="28" name="Rectangle 27">
              <a:hlinkClick r:id="rId14" action="ppaction://hlinksldjump"/>
              <a:extLst>
                <a:ext uri="{FF2B5EF4-FFF2-40B4-BE49-F238E27FC236}">
                  <a16:creationId xmlns:a16="http://schemas.microsoft.com/office/drawing/2014/main" id="{A80D5C91-D9EF-4AD4-A825-A4359A4082E1}"/>
                </a:ext>
              </a:extLst>
            </p:cNvPr>
            <p:cNvSpPr/>
            <p:nvPr/>
          </p:nvSpPr>
          <p:spPr>
            <a:xfrm>
              <a:off x="6514903" y="5829973"/>
              <a:ext cx="927276" cy="683642"/>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endParaRPr lang="en-GB" sz="3500" b="1">
                <a:solidFill>
                  <a:schemeClr val="bg1"/>
                </a:solidFill>
                <a:latin typeface="Tw Cen MT" panose="020B0602020104020603" pitchFamily="34" charset="0"/>
              </a:endParaRPr>
            </a:p>
          </p:txBody>
        </p:sp>
        <p:sp>
          <p:nvSpPr>
            <p:cNvPr id="29" name="Rectangle 28">
              <a:hlinkClick r:id="rId9" action="ppaction://hlinksldjump"/>
              <a:extLst>
                <a:ext uri="{FF2B5EF4-FFF2-40B4-BE49-F238E27FC236}">
                  <a16:creationId xmlns:a16="http://schemas.microsoft.com/office/drawing/2014/main" id="{DF74854D-28D4-46CE-9F61-ED4A2DD9CD58}"/>
                </a:ext>
              </a:extLst>
            </p:cNvPr>
            <p:cNvSpPr/>
            <p:nvPr/>
          </p:nvSpPr>
          <p:spPr>
            <a:xfrm>
              <a:off x="7548261" y="5839631"/>
              <a:ext cx="927277" cy="683643"/>
            </a:xfrm>
            <a:prstGeom prst="rect">
              <a:avLst/>
            </a:prstGeom>
            <a:solidFill>
              <a:srgbClr val="DF2129"/>
            </a:solidFill>
            <a:ln w="25400" algn="ctr">
              <a:solidFill>
                <a:srgbClr val="DF2129"/>
              </a:solidFill>
              <a:miter lim="800000"/>
              <a:headEnd/>
              <a:tailEnd/>
            </a:ln>
            <a:effectLst/>
          </p:spPr>
          <p:txBody>
            <a:bodyPr vert="horz" wrap="square" lIns="36576" tIns="36576" rIns="36576" bIns="36576" numCol="1" anchor="ctr" anchorCtr="0" compatLnSpc="1">
              <a:prstTxWarp prst="textNoShape">
                <a:avLst/>
              </a:prstTxWarp>
            </a:bodyPr>
            <a:lstStyle/>
            <a:p>
              <a:pPr algn="ctr"/>
              <a:endParaRPr lang="en-GB" sz="3500" b="1">
                <a:solidFill>
                  <a:schemeClr val="bg1"/>
                </a:solidFill>
                <a:latin typeface="Tw Cen MT" panose="020B0602020104020603" pitchFamily="34" charset="0"/>
              </a:endParaRPr>
            </a:p>
          </p:txBody>
        </p:sp>
        <p:pic>
          <p:nvPicPr>
            <p:cNvPr id="31" name="Graphic 30" descr="Checklist RTL">
              <a:hlinkClick r:id="rId9" action="ppaction://hlinksldjump"/>
              <a:extLst>
                <a:ext uri="{FF2B5EF4-FFF2-40B4-BE49-F238E27FC236}">
                  <a16:creationId xmlns:a16="http://schemas.microsoft.com/office/drawing/2014/main" id="{F98794AC-6DF9-4401-BAB6-DD5A0AD9E73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725227" y="5869041"/>
              <a:ext cx="599021" cy="599021"/>
            </a:xfrm>
            <a:prstGeom prst="rect">
              <a:avLst/>
            </a:prstGeom>
          </p:spPr>
        </p:pic>
        <p:grpSp>
          <p:nvGrpSpPr>
            <p:cNvPr id="35" name="Group 34">
              <a:extLst>
                <a:ext uri="{FF2B5EF4-FFF2-40B4-BE49-F238E27FC236}">
                  <a16:creationId xmlns:a16="http://schemas.microsoft.com/office/drawing/2014/main" id="{88D8EB91-D13B-4CCC-90B2-1F3B097B3586}"/>
                </a:ext>
              </a:extLst>
            </p:cNvPr>
            <p:cNvGrpSpPr/>
            <p:nvPr/>
          </p:nvGrpSpPr>
          <p:grpSpPr>
            <a:xfrm>
              <a:off x="5588020" y="5884022"/>
              <a:ext cx="657921" cy="639252"/>
              <a:chOff x="6766553" y="3273647"/>
              <a:chExt cx="882031" cy="882031"/>
            </a:xfrm>
          </p:grpSpPr>
          <p:pic>
            <p:nvPicPr>
              <p:cNvPr id="36" name="Graphic 35" descr="Magnifying glass">
                <a:hlinkClick r:id="rId13" action="ppaction://hlinksldjump"/>
                <a:extLst>
                  <a:ext uri="{FF2B5EF4-FFF2-40B4-BE49-F238E27FC236}">
                    <a16:creationId xmlns:a16="http://schemas.microsoft.com/office/drawing/2014/main" id="{DF371C4E-8F15-4565-8B0A-006707D38578}"/>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766553" y="3273647"/>
                <a:ext cx="882031" cy="882031"/>
              </a:xfrm>
              <a:prstGeom prst="rect">
                <a:avLst/>
              </a:prstGeom>
            </p:spPr>
          </p:pic>
          <p:pic>
            <p:nvPicPr>
              <p:cNvPr id="37" name="Graphic 36" descr="Eye">
                <a:hlinkClick r:id="rId13" action="ppaction://hlinksldjump"/>
                <a:extLst>
                  <a:ext uri="{FF2B5EF4-FFF2-40B4-BE49-F238E27FC236}">
                    <a16:creationId xmlns:a16="http://schemas.microsoft.com/office/drawing/2014/main" id="{8140DCDA-240A-401B-ADC8-4885F7003DBB}"/>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933387" y="3419285"/>
                <a:ext cx="379838" cy="379838"/>
              </a:xfrm>
              <a:prstGeom prst="rect">
                <a:avLst/>
              </a:prstGeom>
            </p:spPr>
          </p:pic>
        </p:grpSp>
        <p:pic>
          <p:nvPicPr>
            <p:cNvPr id="38" name="Graphic 37" descr="Ear">
              <a:hlinkClick r:id="rId14" action="ppaction://hlinksldjump"/>
              <a:extLst>
                <a:ext uri="{FF2B5EF4-FFF2-40B4-BE49-F238E27FC236}">
                  <a16:creationId xmlns:a16="http://schemas.microsoft.com/office/drawing/2014/main" id="{514988A2-3B64-4E54-8A45-A4F3CFDF07C0}"/>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6677550" y="5855994"/>
              <a:ext cx="601981" cy="601981"/>
            </a:xfrm>
            <a:prstGeom prst="rect">
              <a:avLst/>
            </a:prstGeom>
          </p:spPr>
        </p:pic>
      </p:grpSp>
      <p:grpSp>
        <p:nvGrpSpPr>
          <p:cNvPr id="30" name="Group 29">
            <a:extLst>
              <a:ext uri="{FF2B5EF4-FFF2-40B4-BE49-F238E27FC236}">
                <a16:creationId xmlns:a16="http://schemas.microsoft.com/office/drawing/2014/main" id="{66A08252-66D6-4C9C-8C3D-2B6645029072}"/>
              </a:ext>
            </a:extLst>
          </p:cNvPr>
          <p:cNvGrpSpPr/>
          <p:nvPr/>
        </p:nvGrpSpPr>
        <p:grpSpPr>
          <a:xfrm>
            <a:off x="7530392" y="5829973"/>
            <a:ext cx="938165" cy="708110"/>
            <a:chOff x="7530392" y="5829973"/>
            <a:chExt cx="938165" cy="708110"/>
          </a:xfrm>
        </p:grpSpPr>
        <p:sp>
          <p:nvSpPr>
            <p:cNvPr id="39" name="Rectangle 38">
              <a:hlinkClick r:id="rId23" action="ppaction://hlinksldjump"/>
              <a:extLst>
                <a:ext uri="{FF2B5EF4-FFF2-40B4-BE49-F238E27FC236}">
                  <a16:creationId xmlns:a16="http://schemas.microsoft.com/office/drawing/2014/main" id="{CC4D64C3-BAB0-4363-8456-B1C8C22A3C3E}"/>
                </a:ext>
              </a:extLst>
            </p:cNvPr>
            <p:cNvSpPr/>
            <p:nvPr/>
          </p:nvSpPr>
          <p:spPr>
            <a:xfrm>
              <a:off x="7530392" y="5829973"/>
              <a:ext cx="938165" cy="708110"/>
            </a:xfrm>
            <a:prstGeom prst="rect">
              <a:avLst/>
            </a:prstGeom>
            <a:solidFill>
              <a:srgbClr val="CCFFFF"/>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Top tips - REMEMBER TO…</a:t>
              </a:r>
            </a:p>
          </p:txBody>
        </p:sp>
        <p:pic>
          <p:nvPicPr>
            <p:cNvPr id="40" name="Graphic 39" descr="Warning">
              <a:hlinkClick r:id="rId23" action="ppaction://hlinksldjump"/>
              <a:extLst>
                <a:ext uri="{FF2B5EF4-FFF2-40B4-BE49-F238E27FC236}">
                  <a16:creationId xmlns:a16="http://schemas.microsoft.com/office/drawing/2014/main" id="{3F7912E0-625E-4B61-BC83-343A32654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0232" y="6225916"/>
              <a:ext cx="302354" cy="302354"/>
            </a:xfrm>
            <a:prstGeom prst="rect">
              <a:avLst/>
            </a:prstGeom>
          </p:spPr>
        </p:pic>
      </p:grpSp>
      <p:grpSp>
        <p:nvGrpSpPr>
          <p:cNvPr id="8" name="Group 7">
            <a:extLst>
              <a:ext uri="{FF2B5EF4-FFF2-40B4-BE49-F238E27FC236}">
                <a16:creationId xmlns:a16="http://schemas.microsoft.com/office/drawing/2014/main" id="{A1CE06CE-8E35-5143-3E67-55A069BA1D3F}"/>
              </a:ext>
            </a:extLst>
          </p:cNvPr>
          <p:cNvGrpSpPr/>
          <p:nvPr/>
        </p:nvGrpSpPr>
        <p:grpSpPr>
          <a:xfrm>
            <a:off x="5049079" y="62352"/>
            <a:ext cx="5874016" cy="595652"/>
            <a:chOff x="6553537" y="594155"/>
            <a:chExt cx="5240897" cy="595652"/>
          </a:xfrm>
        </p:grpSpPr>
        <p:pic>
          <p:nvPicPr>
            <p:cNvPr id="9" name="Picture 8">
              <a:extLst>
                <a:ext uri="{FF2B5EF4-FFF2-40B4-BE49-F238E27FC236}">
                  <a16:creationId xmlns:a16="http://schemas.microsoft.com/office/drawing/2014/main" id="{672BD6B8-41D3-BE2C-0783-B53E2FF73C58}"/>
                </a:ext>
              </a:extLst>
            </p:cNvPr>
            <p:cNvPicPr>
              <a:picLocks noChangeAspect="1"/>
            </p:cNvPicPr>
            <p:nvPr/>
          </p:nvPicPr>
          <p:blipFill>
            <a:blip r:embed="rId24"/>
            <a:stretch>
              <a:fillRect/>
            </a:stretch>
          </p:blipFill>
          <p:spPr>
            <a:xfrm>
              <a:off x="6553537" y="595093"/>
              <a:ext cx="2431438" cy="594714"/>
            </a:xfrm>
            <a:prstGeom prst="rect">
              <a:avLst/>
            </a:prstGeom>
          </p:spPr>
        </p:pic>
        <p:pic>
          <p:nvPicPr>
            <p:cNvPr id="10" name="Picture 9">
              <a:extLst>
                <a:ext uri="{FF2B5EF4-FFF2-40B4-BE49-F238E27FC236}">
                  <a16:creationId xmlns:a16="http://schemas.microsoft.com/office/drawing/2014/main" id="{62776B1A-D0C6-CCB7-D260-562B60166150}"/>
                </a:ext>
              </a:extLst>
            </p:cNvPr>
            <p:cNvPicPr>
              <a:picLocks noChangeAspect="1"/>
            </p:cNvPicPr>
            <p:nvPr/>
          </p:nvPicPr>
          <p:blipFill>
            <a:blip r:embed="rId25"/>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3493476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814D3F85-EAB4-4CAD-B0EF-7899117C5884}"/>
              </a:ext>
            </a:extLst>
          </p:cNvPr>
          <p:cNvSpPr/>
          <p:nvPr/>
        </p:nvSpPr>
        <p:spPr>
          <a:xfrm>
            <a:off x="397562" y="2205110"/>
            <a:ext cx="11396872" cy="3843998"/>
          </a:xfrm>
          <a:prstGeom prst="rect">
            <a:avLst/>
          </a:prstGeom>
          <a:solidFill>
            <a:schemeClr val="bg1"/>
          </a:solidFill>
          <a:ln w="25400" algn="ctr">
            <a:solidFill>
              <a:srgbClr val="DF2129"/>
            </a:solidFill>
            <a:miter lim="800000"/>
            <a:headEnd/>
            <a:tailEnd/>
          </a:ln>
          <a:effectLst/>
        </p:spPr>
        <p:txBody>
          <a:bodyPr vert="horz" wrap="square" lIns="36576" tIns="36576" rIns="36576" bIns="36576" numCol="1" anchor="t" anchorCtr="0" compatLnSpc="1">
            <a:prstTxWarp prst="textNoShape">
              <a:avLst/>
            </a:prstTxWarp>
          </a:bodyPr>
          <a:lstStyle/>
          <a:p>
            <a:pPr marL="285750" indent="-285750">
              <a:buFont typeface="Arial" panose="020B0604020202020204" pitchFamily="34" charset="0"/>
              <a:buChar char="•"/>
            </a:pPr>
            <a:endParaRPr lang="en-GB" sz="2400" dirty="0">
              <a:latin typeface="Tw Cen MT" panose="020B0602020104020603" pitchFamily="34" charset="0"/>
            </a:endParaRPr>
          </a:p>
          <a:p>
            <a:pPr marL="285750" indent="-285750">
              <a:buFont typeface="Arial" panose="020B0604020202020204" pitchFamily="34" charset="0"/>
              <a:buChar char="•"/>
            </a:pPr>
            <a:r>
              <a:rPr lang="en-GB" sz="2400" dirty="0">
                <a:latin typeface="Tw Cen MT" panose="020B0602020104020603" pitchFamily="34" charset="0"/>
              </a:rPr>
              <a:t>Are other professionals involved? Check with adult and children’s services, ask </a:t>
            </a:r>
            <a:r>
              <a:rPr lang="en-GB" sz="2400">
                <a:latin typeface="Tw Cen MT" panose="020B0602020104020603" pitchFamily="34" charset="0"/>
              </a:rPr>
              <a:t>the family.</a:t>
            </a:r>
            <a:endParaRPr lang="en-GB" sz="2400" dirty="0">
              <a:latin typeface="Tw Cen MT" panose="020B0602020104020603" pitchFamily="34" charset="0"/>
            </a:endParaRPr>
          </a:p>
          <a:p>
            <a:endParaRPr lang="en-GB" sz="2400" dirty="0">
              <a:latin typeface="Tw Cen MT" panose="020B0602020104020603" pitchFamily="34" charset="0"/>
            </a:endParaRPr>
          </a:p>
          <a:p>
            <a:pPr marL="285750" indent="-285750">
              <a:buFont typeface="Arial" panose="020B0604020202020204" pitchFamily="34" charset="0"/>
              <a:buChar char="•"/>
            </a:pPr>
            <a:r>
              <a:rPr lang="en-GB" sz="2400" dirty="0">
                <a:latin typeface="Tw Cen MT" panose="020B0602020104020603" pitchFamily="34" charset="0"/>
              </a:rPr>
              <a:t>Have other professionals seen the same as you?</a:t>
            </a:r>
          </a:p>
          <a:p>
            <a:endParaRPr lang="en-GB" sz="2400" dirty="0">
              <a:latin typeface="Tw Cen MT" panose="020B0602020104020603" pitchFamily="34" charset="0"/>
            </a:endParaRPr>
          </a:p>
          <a:p>
            <a:pPr marL="285750" indent="-285750">
              <a:buFont typeface="Arial" panose="020B0604020202020204" pitchFamily="34" charset="0"/>
              <a:buChar char="•"/>
            </a:pPr>
            <a:r>
              <a:rPr lang="en-GB" sz="2400" dirty="0">
                <a:latin typeface="Tw Cen MT" panose="020B0602020104020603" pitchFamily="34" charset="0"/>
              </a:rPr>
              <a:t>Are professionals being told the same or different things? </a:t>
            </a:r>
          </a:p>
          <a:p>
            <a:endParaRPr lang="en-GB" sz="2400" dirty="0">
              <a:latin typeface="Tw Cen MT" panose="020B0602020104020603" pitchFamily="34" charset="0"/>
            </a:endParaRPr>
          </a:p>
          <a:p>
            <a:pPr marL="285750" indent="-285750">
              <a:buFont typeface="Arial" panose="020B0604020202020204" pitchFamily="34" charset="0"/>
              <a:buChar char="•"/>
            </a:pPr>
            <a:r>
              <a:rPr lang="en-GB" sz="2400" dirty="0">
                <a:latin typeface="Tw Cen MT" panose="020B0602020104020603" pitchFamily="34" charset="0"/>
              </a:rPr>
              <a:t>Are others concerned? If so, what action has been taken so far and is there anything else which should or could be done by you or anyone else? </a:t>
            </a:r>
          </a:p>
          <a:p>
            <a:endParaRPr lang="en-GB" sz="2400" dirty="0">
              <a:latin typeface="Tw Cen MT" panose="020B0602020104020603" pitchFamily="34" charset="0"/>
            </a:endParaRPr>
          </a:p>
          <a:p>
            <a:pPr marL="285750" indent="-285750">
              <a:buFont typeface="Arial" panose="020B0604020202020204" pitchFamily="34" charset="0"/>
              <a:buChar char="•"/>
            </a:pPr>
            <a:endParaRPr lang="en-GB" sz="2400" dirty="0">
              <a:latin typeface="Tw Cen MT" panose="020B0602020104020603" pitchFamily="34" charset="0"/>
            </a:endParaRPr>
          </a:p>
        </p:txBody>
      </p:sp>
      <p:sp>
        <p:nvSpPr>
          <p:cNvPr id="55" name="Rectangle 54">
            <a:extLst>
              <a:ext uri="{FF2B5EF4-FFF2-40B4-BE49-F238E27FC236}">
                <a16:creationId xmlns:a16="http://schemas.microsoft.com/office/drawing/2014/main" id="{12AC5013-80B0-4A9C-8AEE-BA2C620694D1}"/>
              </a:ext>
            </a:extLst>
          </p:cNvPr>
          <p:cNvSpPr/>
          <p:nvPr/>
        </p:nvSpPr>
        <p:spPr>
          <a:xfrm>
            <a:off x="397564" y="1377541"/>
            <a:ext cx="11392652" cy="827570"/>
          </a:xfrm>
          <a:prstGeom prst="rect">
            <a:avLst/>
          </a:prstGeom>
          <a:solidFill>
            <a:srgbClr val="FF0000"/>
          </a:solidFill>
          <a:ln w="25400" algn="ctr">
            <a:solidFill>
              <a:srgbClr val="FF0000"/>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sz="3600" b="1">
                <a:solidFill>
                  <a:schemeClr val="bg1"/>
                </a:solidFill>
                <a:latin typeface="Tw Cen MT" panose="020B0602020104020603" pitchFamily="34" charset="0"/>
              </a:rPr>
              <a:t>CHECK OUT </a:t>
            </a:r>
          </a:p>
        </p:txBody>
      </p:sp>
      <p:sp>
        <p:nvSpPr>
          <p:cNvPr id="2" name="TextBox 1">
            <a:extLst>
              <a:ext uri="{FF2B5EF4-FFF2-40B4-BE49-F238E27FC236}">
                <a16:creationId xmlns:a16="http://schemas.microsoft.com/office/drawing/2014/main" id="{9B7705C6-2395-46F0-910D-E7F6F47387C1}"/>
              </a:ext>
            </a:extLst>
          </p:cNvPr>
          <p:cNvSpPr txBox="1"/>
          <p:nvPr/>
        </p:nvSpPr>
        <p:spPr>
          <a:xfrm>
            <a:off x="397565" y="551173"/>
            <a:ext cx="5924590" cy="630942"/>
          </a:xfrm>
          <a:prstGeom prst="rect">
            <a:avLst/>
          </a:prstGeom>
          <a:noFill/>
        </p:spPr>
        <p:txBody>
          <a:bodyPr wrap="square" rtlCol="0">
            <a:spAutoFit/>
          </a:bodyPr>
          <a:lstStyle/>
          <a:p>
            <a:r>
              <a:rPr lang="en-GB" sz="3500" b="1">
                <a:latin typeface="Tw Cen MT" panose="020B0602020104020603" pitchFamily="34" charset="0"/>
              </a:rPr>
              <a:t>TOP TIPS </a:t>
            </a:r>
          </a:p>
        </p:txBody>
      </p:sp>
      <p:pic>
        <p:nvPicPr>
          <p:cNvPr id="53" name="Graphic 52" descr="Warning">
            <a:extLst>
              <a:ext uri="{FF2B5EF4-FFF2-40B4-BE49-F238E27FC236}">
                <a16:creationId xmlns:a16="http://schemas.microsoft.com/office/drawing/2014/main" id="{EEB707E7-67B5-4D00-A4F3-39D4E358E1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0034" y="267715"/>
            <a:ext cx="914400" cy="914400"/>
          </a:xfrm>
          <a:prstGeom prst="rect">
            <a:avLst/>
          </a:prstGeom>
        </p:spPr>
      </p:pic>
      <p:pic>
        <p:nvPicPr>
          <p:cNvPr id="32" name="Graphic 31" descr="Checklist RTL">
            <a:extLst>
              <a:ext uri="{FF2B5EF4-FFF2-40B4-BE49-F238E27FC236}">
                <a16:creationId xmlns:a16="http://schemas.microsoft.com/office/drawing/2014/main" id="{4849F80A-410D-4A5D-8F9C-A2EED5F81F5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72924" y="1449205"/>
            <a:ext cx="674421" cy="674421"/>
          </a:xfrm>
          <a:prstGeom prst="rect">
            <a:avLst/>
          </a:prstGeom>
        </p:spPr>
      </p:pic>
      <p:sp>
        <p:nvSpPr>
          <p:cNvPr id="16" name="Rectangle 15">
            <a:extLst>
              <a:ext uri="{FF2B5EF4-FFF2-40B4-BE49-F238E27FC236}">
                <a16:creationId xmlns:a16="http://schemas.microsoft.com/office/drawing/2014/main" id="{5E1F657C-C827-4EB1-B474-0EC00D762124}"/>
              </a:ext>
            </a:extLst>
          </p:cNvPr>
          <p:cNvSpPr/>
          <p:nvPr/>
        </p:nvSpPr>
        <p:spPr>
          <a:xfrm>
            <a:off x="8590327" y="5928559"/>
            <a:ext cx="3216667"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5" name="Graphic 104" descr="Home">
            <a:hlinkClick r:id="rId6" action="ppaction://hlinksldjump"/>
            <a:extLst>
              <a:ext uri="{FF2B5EF4-FFF2-40B4-BE49-F238E27FC236}">
                <a16:creationId xmlns:a16="http://schemas.microsoft.com/office/drawing/2014/main" id="{F2AF4600-E256-4993-873D-6D54D6FBFAF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445065" y="5965407"/>
            <a:ext cx="529159" cy="529159"/>
          </a:xfrm>
          <a:prstGeom prst="rect">
            <a:avLst/>
          </a:prstGeom>
        </p:spPr>
      </p:pic>
      <p:sp>
        <p:nvSpPr>
          <p:cNvPr id="106" name="TextBox 105">
            <a:hlinkClick r:id="rId6" action="ppaction://hlinksldjump"/>
            <a:extLst>
              <a:ext uri="{FF2B5EF4-FFF2-40B4-BE49-F238E27FC236}">
                <a16:creationId xmlns:a16="http://schemas.microsoft.com/office/drawing/2014/main" id="{267956B1-7525-492B-8458-F5A9B05D0A65}"/>
              </a:ext>
            </a:extLst>
          </p:cNvPr>
          <p:cNvSpPr txBox="1"/>
          <p:nvPr/>
        </p:nvSpPr>
        <p:spPr>
          <a:xfrm>
            <a:off x="9903682"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nvGrpSpPr>
          <p:cNvPr id="3" name="Group 2">
            <a:extLst>
              <a:ext uri="{FF2B5EF4-FFF2-40B4-BE49-F238E27FC236}">
                <a16:creationId xmlns:a16="http://schemas.microsoft.com/office/drawing/2014/main" id="{48803A5F-9ABC-44D6-B233-129019992D7D}"/>
              </a:ext>
            </a:extLst>
          </p:cNvPr>
          <p:cNvGrpSpPr/>
          <p:nvPr/>
        </p:nvGrpSpPr>
        <p:grpSpPr>
          <a:xfrm>
            <a:off x="10482630" y="5965407"/>
            <a:ext cx="1324364" cy="529159"/>
            <a:chOff x="10465852" y="5965407"/>
            <a:chExt cx="1324364" cy="529159"/>
          </a:xfrm>
        </p:grpSpPr>
        <p:pic>
          <p:nvPicPr>
            <p:cNvPr id="4" name="Graphic 3" descr="End">
              <a:hlinkClick r:id="rId9" action="ppaction://hlinksldjump"/>
              <a:extLst>
                <a:ext uri="{FF2B5EF4-FFF2-40B4-BE49-F238E27FC236}">
                  <a16:creationId xmlns:a16="http://schemas.microsoft.com/office/drawing/2014/main" id="{921C74AA-5BDA-4D3E-80DC-A7DEB5D41E8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465852" y="5965407"/>
              <a:ext cx="529159" cy="529159"/>
            </a:xfrm>
            <a:prstGeom prst="rect">
              <a:avLst/>
            </a:prstGeom>
          </p:spPr>
        </p:pic>
        <p:sp>
          <p:nvSpPr>
            <p:cNvPr id="107" name="TextBox 106">
              <a:hlinkClick r:id="rId9" action="ppaction://hlinksldjump"/>
              <a:extLst>
                <a:ext uri="{FF2B5EF4-FFF2-40B4-BE49-F238E27FC236}">
                  <a16:creationId xmlns:a16="http://schemas.microsoft.com/office/drawing/2014/main" id="{F04B69FC-AFD2-4E60-AC39-00D0B1B67EFF}"/>
                </a:ext>
              </a:extLst>
            </p:cNvPr>
            <p:cNvSpPr txBox="1"/>
            <p:nvPr/>
          </p:nvSpPr>
          <p:spPr>
            <a:xfrm>
              <a:off x="10928879" y="6105015"/>
              <a:ext cx="861337" cy="276999"/>
            </a:xfrm>
            <a:prstGeom prst="rect">
              <a:avLst/>
            </a:prstGeom>
            <a:noFill/>
          </p:spPr>
          <p:txBody>
            <a:bodyPr wrap="square" rtlCol="0">
              <a:spAutoFit/>
            </a:bodyPr>
            <a:lstStyle/>
            <a:p>
              <a:r>
                <a:rPr lang="en-GB" sz="1200" b="1">
                  <a:latin typeface="Tw Cen MT" panose="020B0602020104020603" pitchFamily="34" charset="0"/>
                </a:rPr>
                <a:t>Next slide </a:t>
              </a:r>
            </a:p>
          </p:txBody>
        </p:sp>
      </p:grpSp>
      <p:sp>
        <p:nvSpPr>
          <p:cNvPr id="33" name="Rectangle 32">
            <a:extLst>
              <a:ext uri="{FF2B5EF4-FFF2-40B4-BE49-F238E27FC236}">
                <a16:creationId xmlns:a16="http://schemas.microsoft.com/office/drawing/2014/main" id="{C1FC9171-C699-4C06-888D-684E8D2E8A5E}"/>
              </a:ext>
            </a:extLst>
          </p:cNvPr>
          <p:cNvSpPr/>
          <p:nvPr/>
        </p:nvSpPr>
        <p:spPr>
          <a:xfrm>
            <a:off x="8594498" y="5654482"/>
            <a:ext cx="1332680" cy="2940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a:t>
            </a:r>
          </a:p>
        </p:txBody>
      </p:sp>
      <p:grpSp>
        <p:nvGrpSpPr>
          <p:cNvPr id="17" name="Group 16">
            <a:extLst>
              <a:ext uri="{FF2B5EF4-FFF2-40B4-BE49-F238E27FC236}">
                <a16:creationId xmlns:a16="http://schemas.microsoft.com/office/drawing/2014/main" id="{0410176A-3C6A-4797-AFDB-B310AD3E7018}"/>
              </a:ext>
            </a:extLst>
          </p:cNvPr>
          <p:cNvGrpSpPr/>
          <p:nvPr/>
        </p:nvGrpSpPr>
        <p:grpSpPr>
          <a:xfrm>
            <a:off x="8614099" y="6016027"/>
            <a:ext cx="804198" cy="478539"/>
            <a:chOff x="8663981" y="5999153"/>
            <a:chExt cx="804198" cy="478539"/>
          </a:xfrm>
        </p:grpSpPr>
        <p:pic>
          <p:nvPicPr>
            <p:cNvPr id="18" name="Graphic 17" descr="Warning">
              <a:hlinkClick r:id="rId12" action="ppaction://hlinksldjump"/>
              <a:extLst>
                <a:ext uri="{FF2B5EF4-FFF2-40B4-BE49-F238E27FC236}">
                  <a16:creationId xmlns:a16="http://schemas.microsoft.com/office/drawing/2014/main" id="{FF33713D-C8A8-4CF6-AD26-22147E60B5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63981" y="6044747"/>
              <a:ext cx="432945" cy="432945"/>
            </a:xfrm>
            <a:prstGeom prst="rect">
              <a:avLst/>
            </a:prstGeom>
          </p:spPr>
        </p:pic>
        <p:sp>
          <p:nvSpPr>
            <p:cNvPr id="19" name="TextBox 18">
              <a:hlinkClick r:id="rId12" action="ppaction://hlinksldjump"/>
              <a:extLst>
                <a:ext uri="{FF2B5EF4-FFF2-40B4-BE49-F238E27FC236}">
                  <a16:creationId xmlns:a16="http://schemas.microsoft.com/office/drawing/2014/main" id="{56233B2B-F91C-4C08-B60A-5266555A7D99}"/>
                </a:ext>
              </a:extLst>
            </p:cNvPr>
            <p:cNvSpPr txBox="1"/>
            <p:nvPr/>
          </p:nvSpPr>
          <p:spPr>
            <a:xfrm>
              <a:off x="9035234" y="5999153"/>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grpSp>
      <p:grpSp>
        <p:nvGrpSpPr>
          <p:cNvPr id="5" name="Group 4">
            <a:extLst>
              <a:ext uri="{FF2B5EF4-FFF2-40B4-BE49-F238E27FC236}">
                <a16:creationId xmlns:a16="http://schemas.microsoft.com/office/drawing/2014/main" id="{A7C4E7A7-FD36-4ADB-BD33-120464FE31B9}"/>
              </a:ext>
            </a:extLst>
          </p:cNvPr>
          <p:cNvGrpSpPr/>
          <p:nvPr/>
        </p:nvGrpSpPr>
        <p:grpSpPr>
          <a:xfrm>
            <a:off x="4454593" y="5829973"/>
            <a:ext cx="2993994" cy="693301"/>
            <a:chOff x="5481544" y="5829973"/>
            <a:chExt cx="2993994" cy="693301"/>
          </a:xfrm>
        </p:grpSpPr>
        <p:sp>
          <p:nvSpPr>
            <p:cNvPr id="23" name="Rectangle 22">
              <a:hlinkClick r:id="rId13" action="ppaction://hlinksldjump"/>
              <a:extLst>
                <a:ext uri="{FF2B5EF4-FFF2-40B4-BE49-F238E27FC236}">
                  <a16:creationId xmlns:a16="http://schemas.microsoft.com/office/drawing/2014/main" id="{50124826-F5BD-4E1B-BC2D-D070D2CB6620}"/>
                </a:ext>
              </a:extLst>
            </p:cNvPr>
            <p:cNvSpPr/>
            <p:nvPr/>
          </p:nvSpPr>
          <p:spPr>
            <a:xfrm>
              <a:off x="5481544" y="5829973"/>
              <a:ext cx="927276" cy="683642"/>
            </a:xfrm>
            <a:prstGeom prst="rect">
              <a:avLst/>
            </a:prstGeom>
            <a:solidFill>
              <a:srgbClr val="E00785"/>
            </a:solidFill>
            <a:ln w="25400" algn="ctr">
              <a:solidFill>
                <a:srgbClr val="E00785"/>
              </a:solidFill>
              <a:miter lim="800000"/>
              <a:headEnd/>
              <a:tailEnd/>
            </a:ln>
            <a:effectLst/>
          </p:spPr>
          <p:txBody>
            <a:bodyPr vert="horz" wrap="square" lIns="36576" tIns="36576" rIns="36576" bIns="36576" numCol="1" anchor="ctr" anchorCtr="0" compatLnSpc="1">
              <a:prstTxWarp prst="textNoShape">
                <a:avLst/>
              </a:prstTxWarp>
            </a:bodyPr>
            <a:lstStyle/>
            <a:p>
              <a:pPr algn="ctr"/>
              <a:r>
                <a:rPr lang="en-GB" b="1">
                  <a:solidFill>
                    <a:prstClr val="white"/>
                  </a:solidFill>
                  <a:latin typeface="Tw Cen MT" panose="020B0602020104020603" pitchFamily="34" charset="0"/>
                </a:rPr>
                <a:t> </a:t>
              </a:r>
              <a:endParaRPr lang="en-GB" sz="3500" b="1">
                <a:solidFill>
                  <a:schemeClr val="bg1"/>
                </a:solidFill>
                <a:latin typeface="Tw Cen MT" panose="020B0602020104020603" pitchFamily="34" charset="0"/>
              </a:endParaRPr>
            </a:p>
          </p:txBody>
        </p:sp>
        <p:sp>
          <p:nvSpPr>
            <p:cNvPr id="24" name="Rectangle 23">
              <a:hlinkClick r:id="rId13" action="ppaction://hlinksldjump"/>
              <a:extLst>
                <a:ext uri="{FF2B5EF4-FFF2-40B4-BE49-F238E27FC236}">
                  <a16:creationId xmlns:a16="http://schemas.microsoft.com/office/drawing/2014/main" id="{66741DBF-C674-4C4A-8E22-346F6BB6B6C2}"/>
                </a:ext>
              </a:extLst>
            </p:cNvPr>
            <p:cNvSpPr/>
            <p:nvPr/>
          </p:nvSpPr>
          <p:spPr>
            <a:xfrm>
              <a:off x="6514903" y="5829973"/>
              <a:ext cx="927276" cy="683642"/>
            </a:xfrm>
            <a:prstGeom prst="rect">
              <a:avLst/>
            </a:prstGeom>
            <a:solidFill>
              <a:srgbClr val="7844B3"/>
            </a:solidFill>
            <a:ln w="25400" algn="ctr">
              <a:solidFill>
                <a:srgbClr val="7844B3"/>
              </a:solidFill>
              <a:miter lim="800000"/>
              <a:headEnd/>
              <a:tailEnd/>
            </a:ln>
            <a:effectLst/>
          </p:spPr>
          <p:txBody>
            <a:bodyPr vert="horz" wrap="square" lIns="36576" tIns="36576" rIns="36576" bIns="36576" numCol="1" anchor="ctr" anchorCtr="0" compatLnSpc="1">
              <a:prstTxWarp prst="textNoShape">
                <a:avLst/>
              </a:prstTxWarp>
            </a:bodyPr>
            <a:lstStyle/>
            <a:p>
              <a:pPr algn="ctr"/>
              <a:endParaRPr lang="en-GB" sz="3500" b="1">
                <a:solidFill>
                  <a:schemeClr val="bg1"/>
                </a:solidFill>
                <a:latin typeface="Tw Cen MT" panose="020B0602020104020603" pitchFamily="34" charset="0"/>
              </a:endParaRPr>
            </a:p>
          </p:txBody>
        </p:sp>
        <p:sp>
          <p:nvSpPr>
            <p:cNvPr id="25" name="Rectangle 24">
              <a:hlinkClick r:id="rId14" action="ppaction://hlinksldjump"/>
              <a:extLst>
                <a:ext uri="{FF2B5EF4-FFF2-40B4-BE49-F238E27FC236}">
                  <a16:creationId xmlns:a16="http://schemas.microsoft.com/office/drawing/2014/main" id="{1D2017E1-C53F-46BE-87EA-DD4BDB20F28B}"/>
                </a:ext>
              </a:extLst>
            </p:cNvPr>
            <p:cNvSpPr/>
            <p:nvPr/>
          </p:nvSpPr>
          <p:spPr>
            <a:xfrm>
              <a:off x="7548261" y="5839631"/>
              <a:ext cx="927277" cy="683643"/>
            </a:xfrm>
            <a:prstGeom prst="rect">
              <a:avLst/>
            </a:prstGeom>
            <a:solidFill>
              <a:srgbClr val="00A3D3"/>
            </a:solidFill>
            <a:ln w="25400" algn="ctr">
              <a:solidFill>
                <a:srgbClr val="00A3D3"/>
              </a:solidFill>
              <a:miter lim="800000"/>
              <a:headEnd/>
              <a:tailEnd/>
            </a:ln>
            <a:effectLst/>
          </p:spPr>
          <p:txBody>
            <a:bodyPr vert="horz" wrap="square" lIns="36576" tIns="36576" rIns="36576" bIns="36576" numCol="1" anchor="ctr" anchorCtr="0" compatLnSpc="1">
              <a:prstTxWarp prst="textNoShape">
                <a:avLst/>
              </a:prstTxWarp>
            </a:bodyPr>
            <a:lstStyle/>
            <a:p>
              <a:pPr algn="ctr"/>
              <a:endParaRPr lang="en-GB" sz="3500" b="1">
                <a:solidFill>
                  <a:schemeClr val="bg1"/>
                </a:solidFill>
                <a:latin typeface="Tw Cen MT" panose="020B0602020104020603" pitchFamily="34" charset="0"/>
              </a:endParaRPr>
            </a:p>
          </p:txBody>
        </p:sp>
        <p:grpSp>
          <p:nvGrpSpPr>
            <p:cNvPr id="27" name="Group 26">
              <a:extLst>
                <a:ext uri="{FF2B5EF4-FFF2-40B4-BE49-F238E27FC236}">
                  <a16:creationId xmlns:a16="http://schemas.microsoft.com/office/drawing/2014/main" id="{DB9C80A1-B09F-4F92-9B97-D8C42932A2B1}"/>
                </a:ext>
              </a:extLst>
            </p:cNvPr>
            <p:cNvGrpSpPr/>
            <p:nvPr/>
          </p:nvGrpSpPr>
          <p:grpSpPr>
            <a:xfrm>
              <a:off x="5588020" y="5884022"/>
              <a:ext cx="657921" cy="639252"/>
              <a:chOff x="6766553" y="3273647"/>
              <a:chExt cx="882031" cy="882031"/>
            </a:xfrm>
          </p:grpSpPr>
          <p:pic>
            <p:nvPicPr>
              <p:cNvPr id="28" name="Graphic 27" descr="Magnifying glass">
                <a:hlinkClick r:id="rId15" action="ppaction://hlinksldjump"/>
                <a:extLst>
                  <a:ext uri="{FF2B5EF4-FFF2-40B4-BE49-F238E27FC236}">
                    <a16:creationId xmlns:a16="http://schemas.microsoft.com/office/drawing/2014/main" id="{9A8B94F9-B352-464B-A6E1-847EA2679EEE}"/>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766553" y="3273647"/>
                <a:ext cx="882031" cy="882031"/>
              </a:xfrm>
              <a:prstGeom prst="rect">
                <a:avLst/>
              </a:prstGeom>
            </p:spPr>
          </p:pic>
          <p:pic>
            <p:nvPicPr>
              <p:cNvPr id="29" name="Graphic 28" descr="Eye">
                <a:hlinkClick r:id="rId15" action="ppaction://hlinksldjump"/>
                <a:extLst>
                  <a:ext uri="{FF2B5EF4-FFF2-40B4-BE49-F238E27FC236}">
                    <a16:creationId xmlns:a16="http://schemas.microsoft.com/office/drawing/2014/main" id="{8AEED856-7D59-4DFB-AF07-FF76D1ADC52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933387" y="3419285"/>
                <a:ext cx="379838" cy="379838"/>
              </a:xfrm>
              <a:prstGeom prst="rect">
                <a:avLst/>
              </a:prstGeom>
            </p:spPr>
          </p:pic>
        </p:grpSp>
        <p:pic>
          <p:nvPicPr>
            <p:cNvPr id="22" name="Graphic 21" descr="Ear">
              <a:hlinkClick r:id="rId13" action="ppaction://hlinksldjump"/>
              <a:extLst>
                <a:ext uri="{FF2B5EF4-FFF2-40B4-BE49-F238E27FC236}">
                  <a16:creationId xmlns:a16="http://schemas.microsoft.com/office/drawing/2014/main" id="{970D3A93-2A64-4494-955F-14C43706A0FA}"/>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6677550" y="5855994"/>
              <a:ext cx="601981" cy="601981"/>
            </a:xfrm>
            <a:prstGeom prst="rect">
              <a:avLst/>
            </a:prstGeom>
          </p:spPr>
        </p:pic>
        <p:pic>
          <p:nvPicPr>
            <p:cNvPr id="30" name="Graphic 29" descr="Questions">
              <a:hlinkClick r:id="rId14" action="ppaction://hlinksldjump"/>
              <a:extLst>
                <a:ext uri="{FF2B5EF4-FFF2-40B4-BE49-F238E27FC236}">
                  <a16:creationId xmlns:a16="http://schemas.microsoft.com/office/drawing/2014/main" id="{3E318560-025E-498F-AF67-EE2515A73F91}"/>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7654903" y="5874363"/>
              <a:ext cx="639252" cy="639252"/>
            </a:xfrm>
            <a:prstGeom prst="rect">
              <a:avLst/>
            </a:prstGeom>
          </p:spPr>
        </p:pic>
      </p:grpSp>
      <p:grpSp>
        <p:nvGrpSpPr>
          <p:cNvPr id="6" name="Group 5">
            <a:extLst>
              <a:ext uri="{FF2B5EF4-FFF2-40B4-BE49-F238E27FC236}">
                <a16:creationId xmlns:a16="http://schemas.microsoft.com/office/drawing/2014/main" id="{53FCD123-5AEE-48F4-900B-F9FBDF4F0E65}"/>
              </a:ext>
            </a:extLst>
          </p:cNvPr>
          <p:cNvGrpSpPr/>
          <p:nvPr/>
        </p:nvGrpSpPr>
        <p:grpSpPr>
          <a:xfrm>
            <a:off x="7530392" y="5829973"/>
            <a:ext cx="938165" cy="708110"/>
            <a:chOff x="7530392" y="5829973"/>
            <a:chExt cx="938165" cy="708110"/>
          </a:xfrm>
        </p:grpSpPr>
        <p:sp>
          <p:nvSpPr>
            <p:cNvPr id="31" name="Rectangle 30">
              <a:hlinkClick r:id="rId9" action="ppaction://hlinksldjump"/>
              <a:extLst>
                <a:ext uri="{FF2B5EF4-FFF2-40B4-BE49-F238E27FC236}">
                  <a16:creationId xmlns:a16="http://schemas.microsoft.com/office/drawing/2014/main" id="{F213CDD7-B4BA-4902-A200-31BD436CCEAF}"/>
                </a:ext>
              </a:extLst>
            </p:cNvPr>
            <p:cNvSpPr/>
            <p:nvPr/>
          </p:nvSpPr>
          <p:spPr>
            <a:xfrm>
              <a:off x="7530392" y="5829973"/>
              <a:ext cx="938165" cy="708110"/>
            </a:xfrm>
            <a:prstGeom prst="rect">
              <a:avLst/>
            </a:prstGeom>
            <a:solidFill>
              <a:srgbClr val="CCFFFF"/>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Top tips - REMEMBER TO…</a:t>
              </a:r>
            </a:p>
          </p:txBody>
        </p:sp>
        <p:pic>
          <p:nvPicPr>
            <p:cNvPr id="35" name="Graphic 34" descr="Warning">
              <a:hlinkClick r:id="rId9" action="ppaction://hlinksldjump"/>
              <a:extLst>
                <a:ext uri="{FF2B5EF4-FFF2-40B4-BE49-F238E27FC236}">
                  <a16:creationId xmlns:a16="http://schemas.microsoft.com/office/drawing/2014/main" id="{BAD87995-7588-4036-8AE9-FC8DCEB9B8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0232" y="6225916"/>
              <a:ext cx="302354" cy="302354"/>
            </a:xfrm>
            <a:prstGeom prst="rect">
              <a:avLst/>
            </a:prstGeom>
          </p:spPr>
        </p:pic>
      </p:grpSp>
      <p:grpSp>
        <p:nvGrpSpPr>
          <p:cNvPr id="9" name="Group 8">
            <a:extLst>
              <a:ext uri="{FF2B5EF4-FFF2-40B4-BE49-F238E27FC236}">
                <a16:creationId xmlns:a16="http://schemas.microsoft.com/office/drawing/2014/main" id="{84326BB8-1D3E-C67C-BEA0-A16E0E7CE1A1}"/>
              </a:ext>
            </a:extLst>
          </p:cNvPr>
          <p:cNvGrpSpPr/>
          <p:nvPr/>
        </p:nvGrpSpPr>
        <p:grpSpPr>
          <a:xfrm>
            <a:off x="5049079" y="62352"/>
            <a:ext cx="5874016" cy="595652"/>
            <a:chOff x="6553537" y="594155"/>
            <a:chExt cx="5240897" cy="595652"/>
          </a:xfrm>
        </p:grpSpPr>
        <p:pic>
          <p:nvPicPr>
            <p:cNvPr id="10" name="Picture 9">
              <a:extLst>
                <a:ext uri="{FF2B5EF4-FFF2-40B4-BE49-F238E27FC236}">
                  <a16:creationId xmlns:a16="http://schemas.microsoft.com/office/drawing/2014/main" id="{75068144-DB11-E62A-A8F3-781D008C6165}"/>
                </a:ext>
              </a:extLst>
            </p:cNvPr>
            <p:cNvPicPr>
              <a:picLocks noChangeAspect="1"/>
            </p:cNvPicPr>
            <p:nvPr/>
          </p:nvPicPr>
          <p:blipFill>
            <a:blip r:embed="rId24"/>
            <a:stretch>
              <a:fillRect/>
            </a:stretch>
          </p:blipFill>
          <p:spPr>
            <a:xfrm>
              <a:off x="6553537" y="595093"/>
              <a:ext cx="2431438" cy="594714"/>
            </a:xfrm>
            <a:prstGeom prst="rect">
              <a:avLst/>
            </a:prstGeom>
          </p:spPr>
        </p:pic>
        <p:pic>
          <p:nvPicPr>
            <p:cNvPr id="11" name="Picture 10">
              <a:extLst>
                <a:ext uri="{FF2B5EF4-FFF2-40B4-BE49-F238E27FC236}">
                  <a16:creationId xmlns:a16="http://schemas.microsoft.com/office/drawing/2014/main" id="{0812FDDF-D6CF-9967-16F2-E8F488D7B307}"/>
                </a:ext>
              </a:extLst>
            </p:cNvPr>
            <p:cNvPicPr>
              <a:picLocks noChangeAspect="1"/>
            </p:cNvPicPr>
            <p:nvPr/>
          </p:nvPicPr>
          <p:blipFill>
            <a:blip r:embed="rId25"/>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20039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4916CFE-0FEE-4C01-9879-17EA56EDE740}"/>
              </a:ext>
            </a:extLst>
          </p:cNvPr>
          <p:cNvSpPr/>
          <p:nvPr/>
        </p:nvSpPr>
        <p:spPr>
          <a:xfrm>
            <a:off x="397562" y="1554209"/>
            <a:ext cx="11396872" cy="4283884"/>
          </a:xfrm>
          <a:prstGeom prst="rect">
            <a:avLst/>
          </a:prstGeom>
          <a:solidFill>
            <a:srgbClr val="CCFFFF"/>
          </a:solidFill>
          <a:ln w="25400">
            <a:solidFill>
              <a:srgbClr val="CCFFFF"/>
            </a:solidFill>
          </a:ln>
          <a:effectLst/>
        </p:spPr>
        <p:txBody>
          <a:bodyPr vert="horz" wrap="square" lIns="36576" tIns="36576" rIns="36576" bIns="36576" numCol="1" anchor="ctr" anchorCtr="0" compatLnSpc="1">
            <a:prstTxWarp prst="textNoShape">
              <a:avLst/>
            </a:prstTxWarp>
          </a:bodyPr>
          <a:lstStyle/>
          <a:p>
            <a:pPr marL="285750" indent="-285750">
              <a:buFont typeface="Arial" panose="020B0604020202020204" pitchFamily="34" charset="0"/>
              <a:buChar char="•"/>
            </a:pPr>
            <a:r>
              <a:rPr lang="en-GB" dirty="0">
                <a:latin typeface="Tw Cen MT" panose="020B0602020104020603" pitchFamily="34" charset="0"/>
              </a:rPr>
              <a:t>Question your own assumptions about how individuals/families function and watch out for over optimism.</a:t>
            </a:r>
          </a:p>
          <a:p>
            <a:pPr marL="285750" indent="-285750">
              <a:buFont typeface="Arial" panose="020B0604020202020204" pitchFamily="34" charset="0"/>
              <a:buChar char="•"/>
            </a:pPr>
            <a:r>
              <a:rPr lang="en-GB" dirty="0">
                <a:latin typeface="Tw Cen MT" panose="020B0602020104020603" pitchFamily="34" charset="0"/>
              </a:rPr>
              <a:t>Recognise your own feelings (for example, tiredness, feeling rushed or illness) and how this might impact on your view of a child/adult/family on a given day.</a:t>
            </a:r>
          </a:p>
          <a:p>
            <a:pPr marL="285750" indent="-285750">
              <a:buFont typeface="Arial" panose="020B0604020202020204" pitchFamily="34" charset="0"/>
              <a:buChar char="•"/>
            </a:pPr>
            <a:r>
              <a:rPr lang="en-GB" dirty="0">
                <a:latin typeface="Tw Cen MT" panose="020B0602020104020603" pitchFamily="34" charset="0"/>
              </a:rPr>
              <a:t>Think about why someone may not be telling you the whole truth.</a:t>
            </a:r>
          </a:p>
          <a:p>
            <a:pPr marL="285750" indent="-285750">
              <a:buFont typeface="Arial" panose="020B0604020202020204" pitchFamily="34" charset="0"/>
              <a:buChar char="•"/>
            </a:pPr>
            <a:r>
              <a:rPr lang="en-GB" dirty="0">
                <a:latin typeface="Tw Cen MT" panose="020B0602020104020603" pitchFamily="34" charset="0"/>
              </a:rPr>
              <a:t>Demonstrate a willingness to have honest conversations.</a:t>
            </a:r>
          </a:p>
          <a:p>
            <a:pPr marL="285750" indent="-285750">
              <a:buFont typeface="Arial" panose="020B0604020202020204" pitchFamily="34" charset="0"/>
              <a:buChar char="•"/>
            </a:pPr>
            <a:r>
              <a:rPr lang="en-GB" dirty="0">
                <a:latin typeface="Tw Cen MT" panose="020B0602020104020603" pitchFamily="34" charset="0"/>
              </a:rPr>
              <a:t>Address any professional anxiety about how hostile or resistant individuals/families might react to being asked direct or difficult questions.</a:t>
            </a:r>
          </a:p>
          <a:p>
            <a:pPr marL="285750" indent="-285750">
              <a:buFont typeface="Arial" panose="020B0604020202020204" pitchFamily="34" charset="0"/>
              <a:buChar char="•"/>
            </a:pPr>
            <a:r>
              <a:rPr lang="en-GB" dirty="0">
                <a:latin typeface="Tw Cen MT" panose="020B0602020104020603" pitchFamily="34" charset="0"/>
              </a:rPr>
              <a:t>Remain open minded and expect the unexpected.</a:t>
            </a:r>
          </a:p>
          <a:p>
            <a:pPr marL="285750" indent="-285750">
              <a:buFont typeface="Arial" panose="020B0604020202020204" pitchFamily="34" charset="0"/>
              <a:buChar char="•"/>
            </a:pPr>
            <a:r>
              <a:rPr lang="en-GB" dirty="0">
                <a:latin typeface="Tw Cen MT" panose="020B0602020104020603" pitchFamily="34" charset="0"/>
              </a:rPr>
              <a:t>Appreciate that respectful scepticism and challenge are healthy. It is good practice and ok to question what you are told. </a:t>
            </a:r>
          </a:p>
          <a:p>
            <a:pPr marL="285750" indent="-285750">
              <a:buFont typeface="Arial" panose="020B0604020202020204" pitchFamily="34" charset="0"/>
              <a:buChar char="•"/>
            </a:pPr>
            <a:r>
              <a:rPr lang="en-GB" dirty="0">
                <a:latin typeface="Tw Cen MT" panose="020B0602020104020603" pitchFamily="34" charset="0"/>
              </a:rPr>
              <a:t>Recognise when individuals/adults repeatedly do not do what they said they would and discuss with them.</a:t>
            </a:r>
          </a:p>
          <a:p>
            <a:pPr marL="285750" indent="-285750">
              <a:buFont typeface="Arial" panose="020B0604020202020204" pitchFamily="34" charset="0"/>
              <a:buChar char="•"/>
            </a:pPr>
            <a:r>
              <a:rPr lang="en-GB" dirty="0">
                <a:latin typeface="Tw Cen MT" panose="020B0602020104020603" pitchFamily="34" charset="0"/>
              </a:rPr>
              <a:t>Understand the cumulative impact of multiple or combined risk factors, for example, domestic abuse, drug/alcohol misuse, mental health.</a:t>
            </a:r>
          </a:p>
          <a:p>
            <a:pPr marL="285750" indent="-285750">
              <a:buFont typeface="Arial" panose="020B0604020202020204" pitchFamily="34" charset="0"/>
              <a:buChar char="•"/>
            </a:pPr>
            <a:r>
              <a:rPr lang="en-GB" dirty="0">
                <a:latin typeface="Tw Cen MT" panose="020B0602020104020603" pitchFamily="34" charset="0"/>
              </a:rPr>
              <a:t>Ensure that your practice is reflective and that you have access to good quality supervision.</a:t>
            </a:r>
          </a:p>
        </p:txBody>
      </p:sp>
      <p:pic>
        <p:nvPicPr>
          <p:cNvPr id="12" name="Graphic 11" descr="Warning">
            <a:extLst>
              <a:ext uri="{FF2B5EF4-FFF2-40B4-BE49-F238E27FC236}">
                <a16:creationId xmlns:a16="http://schemas.microsoft.com/office/drawing/2014/main" id="{2B1D0E4E-0EDB-4FE5-90A9-536CA04395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03988" y="267715"/>
            <a:ext cx="914400" cy="914400"/>
          </a:xfrm>
          <a:prstGeom prst="rect">
            <a:avLst/>
          </a:prstGeom>
        </p:spPr>
      </p:pic>
      <p:sp>
        <p:nvSpPr>
          <p:cNvPr id="15" name="TextBox 14">
            <a:extLst>
              <a:ext uri="{FF2B5EF4-FFF2-40B4-BE49-F238E27FC236}">
                <a16:creationId xmlns:a16="http://schemas.microsoft.com/office/drawing/2014/main" id="{35E9FC23-49A2-4CDF-B60F-0F7B12EEE06A}"/>
              </a:ext>
            </a:extLst>
          </p:cNvPr>
          <p:cNvSpPr txBox="1"/>
          <p:nvPr/>
        </p:nvSpPr>
        <p:spPr>
          <a:xfrm>
            <a:off x="397565" y="551173"/>
            <a:ext cx="5924590" cy="630942"/>
          </a:xfrm>
          <a:prstGeom prst="rect">
            <a:avLst/>
          </a:prstGeom>
          <a:noFill/>
        </p:spPr>
        <p:txBody>
          <a:bodyPr wrap="square" rtlCol="0">
            <a:spAutoFit/>
          </a:bodyPr>
          <a:lstStyle/>
          <a:p>
            <a:r>
              <a:rPr lang="en-GB" sz="3500" b="1">
                <a:latin typeface="Tw Cen MT" panose="020B0602020104020603" pitchFamily="34" charset="0"/>
              </a:rPr>
              <a:t>TOP TIPS - Remember to: </a:t>
            </a:r>
          </a:p>
        </p:txBody>
      </p:sp>
      <p:sp>
        <p:nvSpPr>
          <p:cNvPr id="18" name="Rectangle 17">
            <a:extLst>
              <a:ext uri="{FF2B5EF4-FFF2-40B4-BE49-F238E27FC236}">
                <a16:creationId xmlns:a16="http://schemas.microsoft.com/office/drawing/2014/main" id="{0F4009BF-D66F-45C2-A5D9-743F6FE5313F}"/>
              </a:ext>
            </a:extLst>
          </p:cNvPr>
          <p:cNvSpPr/>
          <p:nvPr/>
        </p:nvSpPr>
        <p:spPr>
          <a:xfrm>
            <a:off x="2799471" y="5928559"/>
            <a:ext cx="8994963"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 name="Group 19">
            <a:extLst>
              <a:ext uri="{FF2B5EF4-FFF2-40B4-BE49-F238E27FC236}">
                <a16:creationId xmlns:a16="http://schemas.microsoft.com/office/drawing/2014/main" id="{34157B3F-5F4D-4F53-8BEB-1D9D2371B323}"/>
              </a:ext>
            </a:extLst>
          </p:cNvPr>
          <p:cNvGrpSpPr/>
          <p:nvPr/>
        </p:nvGrpSpPr>
        <p:grpSpPr>
          <a:xfrm>
            <a:off x="5948367" y="5991930"/>
            <a:ext cx="1726803" cy="550269"/>
            <a:chOff x="5334177" y="5964220"/>
            <a:chExt cx="1726803" cy="550269"/>
          </a:xfrm>
        </p:grpSpPr>
        <p:pic>
          <p:nvPicPr>
            <p:cNvPr id="35" name="Graphic 34" descr="Presentation with media">
              <a:hlinkClick r:id="rId4" action="ppaction://hlinksldjump"/>
              <a:extLst>
                <a:ext uri="{FF2B5EF4-FFF2-40B4-BE49-F238E27FC236}">
                  <a16:creationId xmlns:a16="http://schemas.microsoft.com/office/drawing/2014/main" id="{E2DCAF5D-67F7-4D52-B36F-17CC700E09F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34177" y="5964220"/>
              <a:ext cx="550269" cy="550269"/>
            </a:xfrm>
            <a:prstGeom prst="rect">
              <a:avLst/>
            </a:prstGeom>
          </p:spPr>
        </p:pic>
        <p:sp>
          <p:nvSpPr>
            <p:cNvPr id="36" name="TextBox 35">
              <a:hlinkClick r:id="rId4" action="ppaction://hlinksldjump"/>
              <a:extLst>
                <a:ext uri="{FF2B5EF4-FFF2-40B4-BE49-F238E27FC236}">
                  <a16:creationId xmlns:a16="http://schemas.microsoft.com/office/drawing/2014/main" id="{F6F610D5-0D1B-4100-9ABD-456B60B97F41}"/>
                </a:ext>
              </a:extLst>
            </p:cNvPr>
            <p:cNvSpPr txBox="1"/>
            <p:nvPr/>
          </p:nvSpPr>
          <p:spPr>
            <a:xfrm>
              <a:off x="5788921" y="5984846"/>
              <a:ext cx="1272059" cy="461665"/>
            </a:xfrm>
            <a:prstGeom prst="rect">
              <a:avLst/>
            </a:prstGeom>
            <a:noFill/>
          </p:spPr>
          <p:txBody>
            <a:bodyPr wrap="square" rtlCol="0">
              <a:spAutoFit/>
            </a:bodyPr>
            <a:lstStyle/>
            <a:p>
              <a:r>
                <a:rPr lang="en-GB" sz="1200" b="1">
                  <a:latin typeface="Tw Cen MT" panose="020B0602020104020603" pitchFamily="34" charset="0"/>
                </a:rPr>
                <a:t>Watch/listen to films</a:t>
              </a:r>
            </a:p>
          </p:txBody>
        </p:sp>
      </p:grpSp>
      <p:grpSp>
        <p:nvGrpSpPr>
          <p:cNvPr id="21" name="Group 20">
            <a:extLst>
              <a:ext uri="{FF2B5EF4-FFF2-40B4-BE49-F238E27FC236}">
                <a16:creationId xmlns:a16="http://schemas.microsoft.com/office/drawing/2014/main" id="{03D0F84F-2DD5-4965-A9DD-C0E17E99FB44}"/>
              </a:ext>
            </a:extLst>
          </p:cNvPr>
          <p:cNvGrpSpPr/>
          <p:nvPr/>
        </p:nvGrpSpPr>
        <p:grpSpPr>
          <a:xfrm>
            <a:off x="8505529" y="5916859"/>
            <a:ext cx="2235515" cy="619854"/>
            <a:chOff x="8336713" y="5916859"/>
            <a:chExt cx="2235515" cy="619854"/>
          </a:xfrm>
        </p:grpSpPr>
        <p:pic>
          <p:nvPicPr>
            <p:cNvPr id="32" name="Graphic 31" descr="Drama">
              <a:hlinkClick r:id="rId7" action="ppaction://hlinksldjump"/>
              <a:extLst>
                <a:ext uri="{FF2B5EF4-FFF2-40B4-BE49-F238E27FC236}">
                  <a16:creationId xmlns:a16="http://schemas.microsoft.com/office/drawing/2014/main" id="{6F119AA8-48D6-4B20-A053-9A3E8939CCD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336713" y="5986444"/>
              <a:ext cx="498225" cy="498225"/>
            </a:xfrm>
            <a:prstGeom prst="rect">
              <a:avLst/>
            </a:prstGeom>
          </p:spPr>
        </p:pic>
        <p:pic>
          <p:nvPicPr>
            <p:cNvPr id="33" name="Graphic 32" descr="Meeting">
              <a:hlinkClick r:id="rId7" action="ppaction://hlinksldjump"/>
              <a:extLst>
                <a:ext uri="{FF2B5EF4-FFF2-40B4-BE49-F238E27FC236}">
                  <a16:creationId xmlns:a16="http://schemas.microsoft.com/office/drawing/2014/main" id="{8C062427-7691-4709-B186-9322A68160A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825964" y="5916859"/>
              <a:ext cx="619854" cy="619854"/>
            </a:xfrm>
            <a:prstGeom prst="rect">
              <a:avLst/>
            </a:prstGeom>
          </p:spPr>
        </p:pic>
        <p:sp>
          <p:nvSpPr>
            <p:cNvPr id="34" name="TextBox 33">
              <a:hlinkClick r:id="rId7" action="ppaction://hlinksldjump"/>
              <a:extLst>
                <a:ext uri="{FF2B5EF4-FFF2-40B4-BE49-F238E27FC236}">
                  <a16:creationId xmlns:a16="http://schemas.microsoft.com/office/drawing/2014/main" id="{E199E779-D2EC-4D61-8AF9-EE00F7B605B0}"/>
                </a:ext>
              </a:extLst>
            </p:cNvPr>
            <p:cNvSpPr txBox="1"/>
            <p:nvPr/>
          </p:nvSpPr>
          <p:spPr>
            <a:xfrm>
              <a:off x="9338315" y="5996401"/>
              <a:ext cx="1233913" cy="461665"/>
            </a:xfrm>
            <a:prstGeom prst="rect">
              <a:avLst/>
            </a:prstGeom>
            <a:noFill/>
          </p:spPr>
          <p:txBody>
            <a:bodyPr wrap="square" rtlCol="0">
              <a:spAutoFit/>
            </a:bodyPr>
            <a:lstStyle/>
            <a:p>
              <a:r>
                <a:rPr lang="en-GB" sz="1200" b="1">
                  <a:latin typeface="Tw Cen MT" panose="020B0602020104020603" pitchFamily="34" charset="0"/>
                </a:rPr>
                <a:t>Scenarios: act out or discuss</a:t>
              </a:r>
            </a:p>
          </p:txBody>
        </p:sp>
      </p:grpSp>
      <p:grpSp>
        <p:nvGrpSpPr>
          <p:cNvPr id="23" name="Group 22">
            <a:extLst>
              <a:ext uri="{FF2B5EF4-FFF2-40B4-BE49-F238E27FC236}">
                <a16:creationId xmlns:a16="http://schemas.microsoft.com/office/drawing/2014/main" id="{B76DA469-7492-4EEB-91FD-A03D8507135C}"/>
              </a:ext>
            </a:extLst>
          </p:cNvPr>
          <p:cNvGrpSpPr/>
          <p:nvPr/>
        </p:nvGrpSpPr>
        <p:grpSpPr>
          <a:xfrm>
            <a:off x="7439928" y="5988237"/>
            <a:ext cx="1330191" cy="468724"/>
            <a:chOff x="9315573" y="5988024"/>
            <a:chExt cx="1330191" cy="468724"/>
          </a:xfrm>
        </p:grpSpPr>
        <p:pic>
          <p:nvPicPr>
            <p:cNvPr id="30" name="Graphic 29" descr="List">
              <a:hlinkClick r:id="rId12" action="ppaction://hlinksldjump"/>
              <a:extLst>
                <a:ext uri="{FF2B5EF4-FFF2-40B4-BE49-F238E27FC236}">
                  <a16:creationId xmlns:a16="http://schemas.microsoft.com/office/drawing/2014/main" id="{A86743CB-ED15-451E-95C2-F8E9430090D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315573" y="5988024"/>
              <a:ext cx="461666" cy="461666"/>
            </a:xfrm>
            <a:prstGeom prst="rect">
              <a:avLst/>
            </a:prstGeom>
          </p:spPr>
        </p:pic>
        <p:sp>
          <p:nvSpPr>
            <p:cNvPr id="31" name="TextBox 30">
              <a:hlinkClick r:id="rId12" action="ppaction://hlinksldjump"/>
              <a:extLst>
                <a:ext uri="{FF2B5EF4-FFF2-40B4-BE49-F238E27FC236}">
                  <a16:creationId xmlns:a16="http://schemas.microsoft.com/office/drawing/2014/main" id="{D8CD1246-D52E-4619-BA8B-FB3E4CB90B08}"/>
                </a:ext>
              </a:extLst>
            </p:cNvPr>
            <p:cNvSpPr txBox="1"/>
            <p:nvPr/>
          </p:nvSpPr>
          <p:spPr>
            <a:xfrm>
              <a:off x="9655133" y="5995083"/>
              <a:ext cx="990631" cy="461665"/>
            </a:xfrm>
            <a:prstGeom prst="rect">
              <a:avLst/>
            </a:prstGeom>
            <a:noFill/>
          </p:spPr>
          <p:txBody>
            <a:bodyPr wrap="square" rtlCol="0">
              <a:spAutoFit/>
            </a:bodyPr>
            <a:lstStyle/>
            <a:p>
              <a:r>
                <a:rPr lang="en-GB" sz="1200" b="1">
                  <a:latin typeface="Tw Cen MT" panose="020B0602020104020603" pitchFamily="34" charset="0"/>
                </a:rPr>
                <a:t>WF resources</a:t>
              </a:r>
            </a:p>
          </p:txBody>
        </p:sp>
      </p:grpSp>
      <p:grpSp>
        <p:nvGrpSpPr>
          <p:cNvPr id="24" name="Group 23">
            <a:extLst>
              <a:ext uri="{FF2B5EF4-FFF2-40B4-BE49-F238E27FC236}">
                <a16:creationId xmlns:a16="http://schemas.microsoft.com/office/drawing/2014/main" id="{8A7BDA4E-55C9-45C0-BF13-327D41F222D7}"/>
              </a:ext>
            </a:extLst>
          </p:cNvPr>
          <p:cNvGrpSpPr/>
          <p:nvPr/>
        </p:nvGrpSpPr>
        <p:grpSpPr>
          <a:xfrm>
            <a:off x="10539017" y="5941997"/>
            <a:ext cx="1475094" cy="594716"/>
            <a:chOff x="10510881" y="5941997"/>
            <a:chExt cx="1475094" cy="594716"/>
          </a:xfrm>
        </p:grpSpPr>
        <p:pic>
          <p:nvPicPr>
            <p:cNvPr id="28" name="Graphic 27" descr="Presentation with checklist">
              <a:hlinkClick r:id="rId15" action="ppaction://hlinksldjump"/>
              <a:extLst>
                <a:ext uri="{FF2B5EF4-FFF2-40B4-BE49-F238E27FC236}">
                  <a16:creationId xmlns:a16="http://schemas.microsoft.com/office/drawing/2014/main" id="{290CF830-E954-4A7B-B9E9-67319A8AC72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510881" y="5941997"/>
              <a:ext cx="594716" cy="594716"/>
            </a:xfrm>
            <a:prstGeom prst="rect">
              <a:avLst/>
            </a:prstGeom>
          </p:spPr>
        </p:pic>
        <p:sp>
          <p:nvSpPr>
            <p:cNvPr id="29" name="TextBox 28">
              <a:hlinkClick r:id="rId15" action="ppaction://hlinksldjump"/>
              <a:extLst>
                <a:ext uri="{FF2B5EF4-FFF2-40B4-BE49-F238E27FC236}">
                  <a16:creationId xmlns:a16="http://schemas.microsoft.com/office/drawing/2014/main" id="{A17BD8AE-151C-4834-A145-3F96D5965C6D}"/>
                </a:ext>
              </a:extLst>
            </p:cNvPr>
            <p:cNvSpPr txBox="1"/>
            <p:nvPr/>
          </p:nvSpPr>
          <p:spPr>
            <a:xfrm>
              <a:off x="10995344" y="5988024"/>
              <a:ext cx="990631" cy="461665"/>
            </a:xfrm>
            <a:prstGeom prst="rect">
              <a:avLst/>
            </a:prstGeom>
            <a:noFill/>
          </p:spPr>
          <p:txBody>
            <a:bodyPr wrap="square" rtlCol="0">
              <a:spAutoFit/>
            </a:bodyPr>
            <a:lstStyle/>
            <a:p>
              <a:r>
                <a:rPr lang="en-GB" sz="1200" b="1">
                  <a:latin typeface="Tw Cen MT" panose="020B0602020104020603" pitchFamily="34" charset="0"/>
                </a:rPr>
                <a:t>Action for you</a:t>
              </a:r>
            </a:p>
          </p:txBody>
        </p:sp>
      </p:grpSp>
      <p:grpSp>
        <p:nvGrpSpPr>
          <p:cNvPr id="25" name="Group 24">
            <a:extLst>
              <a:ext uri="{FF2B5EF4-FFF2-40B4-BE49-F238E27FC236}">
                <a16:creationId xmlns:a16="http://schemas.microsoft.com/office/drawing/2014/main" id="{7FC0D6EA-6153-4BB4-8243-920B59179220}"/>
              </a:ext>
            </a:extLst>
          </p:cNvPr>
          <p:cNvGrpSpPr/>
          <p:nvPr/>
        </p:nvGrpSpPr>
        <p:grpSpPr>
          <a:xfrm>
            <a:off x="2830581" y="5953211"/>
            <a:ext cx="1140786" cy="529159"/>
            <a:chOff x="3309282" y="5965407"/>
            <a:chExt cx="1140786" cy="529159"/>
          </a:xfrm>
        </p:grpSpPr>
        <p:pic>
          <p:nvPicPr>
            <p:cNvPr id="26" name="Graphic 25" descr="Home">
              <a:hlinkClick r:id="rId18" action="ppaction://hlinksldjump"/>
              <a:extLst>
                <a:ext uri="{FF2B5EF4-FFF2-40B4-BE49-F238E27FC236}">
                  <a16:creationId xmlns:a16="http://schemas.microsoft.com/office/drawing/2014/main" id="{1A9C6A94-C936-471D-BCE8-09D13F84E06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309282" y="5965407"/>
              <a:ext cx="529159" cy="529159"/>
            </a:xfrm>
            <a:prstGeom prst="rect">
              <a:avLst/>
            </a:prstGeom>
          </p:spPr>
        </p:pic>
        <p:sp>
          <p:nvSpPr>
            <p:cNvPr id="27" name="TextBox 26">
              <a:hlinkClick r:id="rId18" action="ppaction://hlinksldjump"/>
              <a:extLst>
                <a:ext uri="{FF2B5EF4-FFF2-40B4-BE49-F238E27FC236}">
                  <a16:creationId xmlns:a16="http://schemas.microsoft.com/office/drawing/2014/main" id="{395F50EB-5047-44FA-A15D-C1F96E61031E}"/>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39" name="Group 38">
            <a:extLst>
              <a:ext uri="{FF2B5EF4-FFF2-40B4-BE49-F238E27FC236}">
                <a16:creationId xmlns:a16="http://schemas.microsoft.com/office/drawing/2014/main" id="{7C486AD4-4A4B-4026-9B76-DB11A567ECFD}"/>
              </a:ext>
            </a:extLst>
          </p:cNvPr>
          <p:cNvGrpSpPr/>
          <p:nvPr/>
        </p:nvGrpSpPr>
        <p:grpSpPr>
          <a:xfrm>
            <a:off x="3807670" y="5906178"/>
            <a:ext cx="1540027" cy="646331"/>
            <a:chOff x="2997727" y="5876943"/>
            <a:chExt cx="1540027" cy="646331"/>
          </a:xfrm>
        </p:grpSpPr>
        <p:pic>
          <p:nvPicPr>
            <p:cNvPr id="40" name="Graphic 39" descr="Help">
              <a:hlinkClick r:id="rId21" action="ppaction://hlinksldjump"/>
              <a:extLst>
                <a:ext uri="{FF2B5EF4-FFF2-40B4-BE49-F238E27FC236}">
                  <a16:creationId xmlns:a16="http://schemas.microsoft.com/office/drawing/2014/main" id="{CC75B0C7-51EA-40AC-8D61-4738E333EB0C}"/>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2997727" y="5955249"/>
              <a:ext cx="524753" cy="524753"/>
            </a:xfrm>
            <a:prstGeom prst="rect">
              <a:avLst/>
            </a:prstGeom>
          </p:spPr>
        </p:pic>
        <p:sp>
          <p:nvSpPr>
            <p:cNvPr id="41" name="TextBox 40">
              <a:hlinkClick r:id="rId21" action="ppaction://hlinksldjump"/>
              <a:extLst>
                <a:ext uri="{FF2B5EF4-FFF2-40B4-BE49-F238E27FC236}">
                  <a16:creationId xmlns:a16="http://schemas.microsoft.com/office/drawing/2014/main" id="{85D09CEE-6FFE-49FD-9747-9AADAA275237}"/>
                </a:ext>
              </a:extLst>
            </p:cNvPr>
            <p:cNvSpPr txBox="1"/>
            <p:nvPr/>
          </p:nvSpPr>
          <p:spPr>
            <a:xfrm>
              <a:off x="3450626" y="5876943"/>
              <a:ext cx="1087128" cy="646331"/>
            </a:xfrm>
            <a:prstGeom prst="rect">
              <a:avLst/>
            </a:prstGeom>
            <a:noFill/>
          </p:spPr>
          <p:txBody>
            <a:bodyPr wrap="square" rtlCol="0">
              <a:spAutoFit/>
            </a:bodyPr>
            <a:lstStyle/>
            <a:p>
              <a:r>
                <a:rPr lang="en-GB" sz="1200" b="1">
                  <a:latin typeface="Tw Cen MT" panose="020B0602020104020603" pitchFamily="34" charset="0"/>
                </a:rPr>
                <a:t>What is professional curiosity? </a:t>
              </a:r>
            </a:p>
          </p:txBody>
        </p:sp>
      </p:grpSp>
      <p:sp>
        <p:nvSpPr>
          <p:cNvPr id="42" name="Rectangle 41">
            <a:extLst>
              <a:ext uri="{FF2B5EF4-FFF2-40B4-BE49-F238E27FC236}">
                <a16:creationId xmlns:a16="http://schemas.microsoft.com/office/drawing/2014/main" id="{ACF5CC38-D6DF-4DA0-998B-ABD51D41CF0C}"/>
              </a:ext>
            </a:extLst>
          </p:cNvPr>
          <p:cNvSpPr/>
          <p:nvPr/>
        </p:nvSpPr>
        <p:spPr>
          <a:xfrm>
            <a:off x="2799472" y="5619641"/>
            <a:ext cx="2550790" cy="3201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 - dip in/out:</a:t>
            </a:r>
          </a:p>
        </p:txBody>
      </p:sp>
      <p:grpSp>
        <p:nvGrpSpPr>
          <p:cNvPr id="38" name="Group 37">
            <a:extLst>
              <a:ext uri="{FF2B5EF4-FFF2-40B4-BE49-F238E27FC236}">
                <a16:creationId xmlns:a16="http://schemas.microsoft.com/office/drawing/2014/main" id="{EA81A9D2-FDF5-41CD-B54A-4E2B2E28AD92}"/>
              </a:ext>
            </a:extLst>
          </p:cNvPr>
          <p:cNvGrpSpPr/>
          <p:nvPr/>
        </p:nvGrpSpPr>
        <p:grpSpPr>
          <a:xfrm>
            <a:off x="5153834" y="6004723"/>
            <a:ext cx="840959" cy="461665"/>
            <a:chOff x="4480453" y="5991767"/>
            <a:chExt cx="840959" cy="461665"/>
          </a:xfrm>
        </p:grpSpPr>
        <p:sp>
          <p:nvSpPr>
            <p:cNvPr id="43" name="TextBox 42">
              <a:hlinkClick r:id="rId24" action="ppaction://hlinksldjump"/>
              <a:extLst>
                <a:ext uri="{FF2B5EF4-FFF2-40B4-BE49-F238E27FC236}">
                  <a16:creationId xmlns:a16="http://schemas.microsoft.com/office/drawing/2014/main" id="{E8BE7CAE-D86C-4F45-B671-CBBC4455B035}"/>
                </a:ext>
              </a:extLst>
            </p:cNvPr>
            <p:cNvSpPr txBox="1"/>
            <p:nvPr/>
          </p:nvSpPr>
          <p:spPr>
            <a:xfrm>
              <a:off x="4888467" y="5991767"/>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pic>
          <p:nvPicPr>
            <p:cNvPr id="44" name="Graphic 43" descr="Warning">
              <a:hlinkClick r:id="rId24" action="ppaction://hlinksldjump"/>
              <a:extLst>
                <a:ext uri="{FF2B5EF4-FFF2-40B4-BE49-F238E27FC236}">
                  <a16:creationId xmlns:a16="http://schemas.microsoft.com/office/drawing/2014/main" id="{B0AB2C15-EB63-4F34-8A51-F4DBAD6901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80453" y="6019842"/>
              <a:ext cx="432945" cy="432945"/>
            </a:xfrm>
            <a:prstGeom prst="rect">
              <a:avLst/>
            </a:prstGeom>
          </p:spPr>
        </p:pic>
      </p:grpSp>
      <p:grpSp>
        <p:nvGrpSpPr>
          <p:cNvPr id="5" name="Group 4">
            <a:extLst>
              <a:ext uri="{FF2B5EF4-FFF2-40B4-BE49-F238E27FC236}">
                <a16:creationId xmlns:a16="http://schemas.microsoft.com/office/drawing/2014/main" id="{6E2D3540-CA3E-596A-BC62-3D52D521CE46}"/>
              </a:ext>
            </a:extLst>
          </p:cNvPr>
          <p:cNvGrpSpPr/>
          <p:nvPr/>
        </p:nvGrpSpPr>
        <p:grpSpPr>
          <a:xfrm>
            <a:off x="5049079" y="62352"/>
            <a:ext cx="5874016" cy="595652"/>
            <a:chOff x="6553537" y="594155"/>
            <a:chExt cx="5240897" cy="595652"/>
          </a:xfrm>
        </p:grpSpPr>
        <p:pic>
          <p:nvPicPr>
            <p:cNvPr id="6" name="Picture 5">
              <a:extLst>
                <a:ext uri="{FF2B5EF4-FFF2-40B4-BE49-F238E27FC236}">
                  <a16:creationId xmlns:a16="http://schemas.microsoft.com/office/drawing/2014/main" id="{50981F16-E608-03B5-85BD-953902575A2D}"/>
                </a:ext>
              </a:extLst>
            </p:cNvPr>
            <p:cNvPicPr>
              <a:picLocks noChangeAspect="1"/>
            </p:cNvPicPr>
            <p:nvPr/>
          </p:nvPicPr>
          <p:blipFill>
            <a:blip r:embed="rId25"/>
            <a:stretch>
              <a:fillRect/>
            </a:stretch>
          </p:blipFill>
          <p:spPr>
            <a:xfrm>
              <a:off x="6553537" y="595093"/>
              <a:ext cx="2431438" cy="594714"/>
            </a:xfrm>
            <a:prstGeom prst="rect">
              <a:avLst/>
            </a:prstGeom>
          </p:spPr>
        </p:pic>
        <p:pic>
          <p:nvPicPr>
            <p:cNvPr id="7" name="Picture 6">
              <a:extLst>
                <a:ext uri="{FF2B5EF4-FFF2-40B4-BE49-F238E27FC236}">
                  <a16:creationId xmlns:a16="http://schemas.microsoft.com/office/drawing/2014/main" id="{CE044FF3-78BC-96AA-79D9-85DD0576D90C}"/>
                </a:ext>
              </a:extLst>
            </p:cNvPr>
            <p:cNvPicPr>
              <a:picLocks noChangeAspect="1"/>
            </p:cNvPicPr>
            <p:nvPr/>
          </p:nvPicPr>
          <p:blipFill>
            <a:blip r:embed="rId26"/>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2823583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7705C6-2395-46F0-910D-E7F6F47387C1}"/>
              </a:ext>
            </a:extLst>
          </p:cNvPr>
          <p:cNvSpPr txBox="1"/>
          <p:nvPr/>
        </p:nvSpPr>
        <p:spPr>
          <a:xfrm>
            <a:off x="397565" y="551173"/>
            <a:ext cx="5924590" cy="630942"/>
          </a:xfrm>
          <a:prstGeom prst="rect">
            <a:avLst/>
          </a:prstGeom>
          <a:noFill/>
        </p:spPr>
        <p:txBody>
          <a:bodyPr wrap="square" rtlCol="0">
            <a:spAutoFit/>
          </a:bodyPr>
          <a:lstStyle/>
          <a:p>
            <a:r>
              <a:rPr lang="en-GB" sz="3500" b="1">
                <a:latin typeface="Tw Cen MT" panose="020B0602020104020603" pitchFamily="34" charset="0"/>
              </a:rPr>
              <a:t>WATCH/LISTEN </a:t>
            </a:r>
            <a:r>
              <a:rPr lang="en-GB" sz="3500">
                <a:latin typeface="Tw Cen MT" panose="020B0602020104020603" pitchFamily="34" charset="0"/>
              </a:rPr>
              <a:t>to this film</a:t>
            </a:r>
          </a:p>
        </p:txBody>
      </p:sp>
      <p:pic>
        <p:nvPicPr>
          <p:cNvPr id="5" name="Picture 4">
            <a:hlinkClick r:id="rId2"/>
            <a:extLst>
              <a:ext uri="{FF2B5EF4-FFF2-40B4-BE49-F238E27FC236}">
                <a16:creationId xmlns:a16="http://schemas.microsoft.com/office/drawing/2014/main" id="{77ED4011-8171-4ECD-A1B0-3D39C5D279F7}"/>
              </a:ext>
            </a:extLst>
          </p:cNvPr>
          <p:cNvPicPr>
            <a:picLocks noChangeAspect="1"/>
          </p:cNvPicPr>
          <p:nvPr/>
        </p:nvPicPr>
        <p:blipFill>
          <a:blip r:embed="rId3"/>
          <a:stretch>
            <a:fillRect/>
          </a:stretch>
        </p:blipFill>
        <p:spPr>
          <a:xfrm>
            <a:off x="1606927" y="2144889"/>
            <a:ext cx="5698437" cy="3095796"/>
          </a:xfrm>
          <a:prstGeom prst="rect">
            <a:avLst/>
          </a:prstGeom>
        </p:spPr>
      </p:pic>
      <p:sp>
        <p:nvSpPr>
          <p:cNvPr id="15" name="Rectangle 14">
            <a:hlinkClick r:id="rId2"/>
            <a:extLst>
              <a:ext uri="{FF2B5EF4-FFF2-40B4-BE49-F238E27FC236}">
                <a16:creationId xmlns:a16="http://schemas.microsoft.com/office/drawing/2014/main" id="{651A944B-0D4E-45EA-855D-83E2C93C2104}"/>
              </a:ext>
            </a:extLst>
          </p:cNvPr>
          <p:cNvSpPr/>
          <p:nvPr/>
        </p:nvSpPr>
        <p:spPr>
          <a:xfrm>
            <a:off x="1626804" y="1472418"/>
            <a:ext cx="5698437" cy="528314"/>
          </a:xfrm>
          <a:prstGeom prst="rect">
            <a:avLst/>
          </a:prstGeom>
          <a:solidFill>
            <a:srgbClr val="4472C4"/>
          </a:solidFill>
          <a:ln>
            <a:noFill/>
          </a:ln>
          <a:effectLst/>
        </p:spPr>
        <p:txBody>
          <a:bodyPr vert="horz" wrap="square" lIns="36576" tIns="36576" rIns="36576" bIns="36576" numCol="1" anchor="ctr" anchorCtr="0" compatLnSpc="1">
            <a:prstTxWarp prst="textNoShape">
              <a:avLst/>
            </a:prstTxWarp>
          </a:bodyPr>
          <a:lstStyle/>
          <a:p>
            <a:r>
              <a:rPr lang="en-GB" b="1" dirty="0">
                <a:solidFill>
                  <a:schemeClr val="bg1"/>
                </a:solidFill>
              </a:rPr>
              <a:t>Re-thinking did not attend </a:t>
            </a:r>
          </a:p>
        </p:txBody>
      </p:sp>
      <p:pic>
        <p:nvPicPr>
          <p:cNvPr id="9" name="Graphic 8" descr="Presentation with media">
            <a:extLst>
              <a:ext uri="{FF2B5EF4-FFF2-40B4-BE49-F238E27FC236}">
                <a16:creationId xmlns:a16="http://schemas.microsoft.com/office/drawing/2014/main" id="{6774FC4A-15B9-4712-9B2F-2A7437A260E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875206" y="493742"/>
            <a:ext cx="914400" cy="914400"/>
          </a:xfrm>
          <a:prstGeom prst="rect">
            <a:avLst/>
          </a:prstGeom>
        </p:spPr>
      </p:pic>
      <p:sp>
        <p:nvSpPr>
          <p:cNvPr id="11" name="Rectangle 10">
            <a:extLst>
              <a:ext uri="{FF2B5EF4-FFF2-40B4-BE49-F238E27FC236}">
                <a16:creationId xmlns:a16="http://schemas.microsoft.com/office/drawing/2014/main" id="{306B927D-27D1-4D3B-8124-5B9C4A6103D1}"/>
              </a:ext>
            </a:extLst>
          </p:cNvPr>
          <p:cNvSpPr/>
          <p:nvPr/>
        </p:nvSpPr>
        <p:spPr>
          <a:xfrm>
            <a:off x="3200400" y="5928559"/>
            <a:ext cx="8594034" cy="5947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a:extLst>
              <a:ext uri="{FF2B5EF4-FFF2-40B4-BE49-F238E27FC236}">
                <a16:creationId xmlns:a16="http://schemas.microsoft.com/office/drawing/2014/main" id="{8C878BC9-4045-42E6-8D38-0C004781D25B}"/>
              </a:ext>
            </a:extLst>
          </p:cNvPr>
          <p:cNvGrpSpPr/>
          <p:nvPr/>
        </p:nvGrpSpPr>
        <p:grpSpPr>
          <a:xfrm>
            <a:off x="8336713" y="5916859"/>
            <a:ext cx="2235515" cy="619854"/>
            <a:chOff x="8336713" y="5916859"/>
            <a:chExt cx="2235515" cy="619854"/>
          </a:xfrm>
        </p:grpSpPr>
        <p:pic>
          <p:nvPicPr>
            <p:cNvPr id="28" name="Graphic 27" descr="Drama">
              <a:hlinkClick r:id="rId6" action="ppaction://hlinksldjump"/>
              <a:extLst>
                <a:ext uri="{FF2B5EF4-FFF2-40B4-BE49-F238E27FC236}">
                  <a16:creationId xmlns:a16="http://schemas.microsoft.com/office/drawing/2014/main" id="{90251C55-E052-42F3-922C-E2F6A3F7E8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36713" y="5986444"/>
              <a:ext cx="498225" cy="498225"/>
            </a:xfrm>
            <a:prstGeom prst="rect">
              <a:avLst/>
            </a:prstGeom>
          </p:spPr>
        </p:pic>
        <p:pic>
          <p:nvPicPr>
            <p:cNvPr id="29" name="Graphic 28" descr="Meeting">
              <a:hlinkClick r:id="rId6" action="ppaction://hlinksldjump"/>
              <a:extLst>
                <a:ext uri="{FF2B5EF4-FFF2-40B4-BE49-F238E27FC236}">
                  <a16:creationId xmlns:a16="http://schemas.microsoft.com/office/drawing/2014/main" id="{0CC30A5E-4A3A-4FD3-BF79-C803A1E198A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825964" y="5916859"/>
              <a:ext cx="619854" cy="619854"/>
            </a:xfrm>
            <a:prstGeom prst="rect">
              <a:avLst/>
            </a:prstGeom>
          </p:spPr>
        </p:pic>
        <p:sp>
          <p:nvSpPr>
            <p:cNvPr id="30" name="TextBox 29">
              <a:hlinkClick r:id="rId6" action="ppaction://hlinksldjump"/>
              <a:extLst>
                <a:ext uri="{FF2B5EF4-FFF2-40B4-BE49-F238E27FC236}">
                  <a16:creationId xmlns:a16="http://schemas.microsoft.com/office/drawing/2014/main" id="{1F4920C6-4AE7-4762-8EEF-9E3077115754}"/>
                </a:ext>
              </a:extLst>
            </p:cNvPr>
            <p:cNvSpPr txBox="1"/>
            <p:nvPr/>
          </p:nvSpPr>
          <p:spPr>
            <a:xfrm>
              <a:off x="9338315" y="5996401"/>
              <a:ext cx="1233913" cy="461665"/>
            </a:xfrm>
            <a:prstGeom prst="rect">
              <a:avLst/>
            </a:prstGeom>
            <a:noFill/>
          </p:spPr>
          <p:txBody>
            <a:bodyPr wrap="square" rtlCol="0">
              <a:spAutoFit/>
            </a:bodyPr>
            <a:lstStyle/>
            <a:p>
              <a:r>
                <a:rPr lang="en-GB" sz="1200" b="1">
                  <a:latin typeface="Tw Cen MT" panose="020B0602020104020603" pitchFamily="34" charset="0"/>
                </a:rPr>
                <a:t>Scenarios: act out or discuss</a:t>
              </a:r>
            </a:p>
          </p:txBody>
        </p:sp>
      </p:grpSp>
      <p:grpSp>
        <p:nvGrpSpPr>
          <p:cNvPr id="14" name="Group 13">
            <a:extLst>
              <a:ext uri="{FF2B5EF4-FFF2-40B4-BE49-F238E27FC236}">
                <a16:creationId xmlns:a16="http://schemas.microsoft.com/office/drawing/2014/main" id="{A59D6BC9-D185-4FAD-B4F6-B300DD728F3F}"/>
              </a:ext>
            </a:extLst>
          </p:cNvPr>
          <p:cNvGrpSpPr/>
          <p:nvPr/>
        </p:nvGrpSpPr>
        <p:grpSpPr>
          <a:xfrm>
            <a:off x="7158568" y="5988237"/>
            <a:ext cx="1330191" cy="468724"/>
            <a:chOff x="9315573" y="5988024"/>
            <a:chExt cx="1330191" cy="468724"/>
          </a:xfrm>
        </p:grpSpPr>
        <p:pic>
          <p:nvPicPr>
            <p:cNvPr id="26" name="Graphic 25" descr="List">
              <a:hlinkClick r:id="rId11" action="ppaction://hlinksldjump"/>
              <a:extLst>
                <a:ext uri="{FF2B5EF4-FFF2-40B4-BE49-F238E27FC236}">
                  <a16:creationId xmlns:a16="http://schemas.microsoft.com/office/drawing/2014/main" id="{8A8E9156-2729-4D2B-8390-CDBA4889640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315573" y="5988024"/>
              <a:ext cx="461666" cy="461666"/>
            </a:xfrm>
            <a:prstGeom prst="rect">
              <a:avLst/>
            </a:prstGeom>
          </p:spPr>
        </p:pic>
        <p:sp>
          <p:nvSpPr>
            <p:cNvPr id="27" name="TextBox 26">
              <a:hlinkClick r:id="rId11" action="ppaction://hlinksldjump"/>
              <a:extLst>
                <a:ext uri="{FF2B5EF4-FFF2-40B4-BE49-F238E27FC236}">
                  <a16:creationId xmlns:a16="http://schemas.microsoft.com/office/drawing/2014/main" id="{2715BC33-A716-4344-A031-02F10D57E419}"/>
                </a:ext>
              </a:extLst>
            </p:cNvPr>
            <p:cNvSpPr txBox="1"/>
            <p:nvPr/>
          </p:nvSpPr>
          <p:spPr>
            <a:xfrm>
              <a:off x="9655133" y="5995083"/>
              <a:ext cx="990631" cy="461665"/>
            </a:xfrm>
            <a:prstGeom prst="rect">
              <a:avLst/>
            </a:prstGeom>
            <a:noFill/>
          </p:spPr>
          <p:txBody>
            <a:bodyPr wrap="square" rtlCol="0">
              <a:spAutoFit/>
            </a:bodyPr>
            <a:lstStyle/>
            <a:p>
              <a:r>
                <a:rPr lang="en-GB" sz="1200" b="1">
                  <a:latin typeface="Tw Cen MT" panose="020B0602020104020603" pitchFamily="34" charset="0"/>
                </a:rPr>
                <a:t>WF resources</a:t>
              </a:r>
            </a:p>
          </p:txBody>
        </p:sp>
      </p:grpSp>
      <p:grpSp>
        <p:nvGrpSpPr>
          <p:cNvPr id="16" name="Group 15">
            <a:extLst>
              <a:ext uri="{FF2B5EF4-FFF2-40B4-BE49-F238E27FC236}">
                <a16:creationId xmlns:a16="http://schemas.microsoft.com/office/drawing/2014/main" id="{AFAA5242-EF32-4659-B664-688D84A295AE}"/>
              </a:ext>
            </a:extLst>
          </p:cNvPr>
          <p:cNvGrpSpPr/>
          <p:nvPr/>
        </p:nvGrpSpPr>
        <p:grpSpPr>
          <a:xfrm>
            <a:off x="10510881" y="5941997"/>
            <a:ext cx="1475094" cy="594716"/>
            <a:chOff x="10510881" y="5941997"/>
            <a:chExt cx="1475094" cy="594716"/>
          </a:xfrm>
        </p:grpSpPr>
        <p:pic>
          <p:nvPicPr>
            <p:cNvPr id="24" name="Graphic 23" descr="Presentation with checklist">
              <a:hlinkClick r:id="rId14" action="ppaction://hlinksldjump"/>
              <a:extLst>
                <a:ext uri="{FF2B5EF4-FFF2-40B4-BE49-F238E27FC236}">
                  <a16:creationId xmlns:a16="http://schemas.microsoft.com/office/drawing/2014/main" id="{B9643834-DF95-49ED-B38D-0DE693B052F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510881" y="5941997"/>
              <a:ext cx="594716" cy="594716"/>
            </a:xfrm>
            <a:prstGeom prst="rect">
              <a:avLst/>
            </a:prstGeom>
          </p:spPr>
        </p:pic>
        <p:sp>
          <p:nvSpPr>
            <p:cNvPr id="25" name="TextBox 24">
              <a:hlinkClick r:id="rId14" action="ppaction://hlinksldjump"/>
              <a:extLst>
                <a:ext uri="{FF2B5EF4-FFF2-40B4-BE49-F238E27FC236}">
                  <a16:creationId xmlns:a16="http://schemas.microsoft.com/office/drawing/2014/main" id="{321BA3EB-FC18-41BE-8380-DCE40D1CEFEF}"/>
                </a:ext>
              </a:extLst>
            </p:cNvPr>
            <p:cNvSpPr txBox="1"/>
            <p:nvPr/>
          </p:nvSpPr>
          <p:spPr>
            <a:xfrm>
              <a:off x="10995344" y="5988024"/>
              <a:ext cx="990631" cy="461665"/>
            </a:xfrm>
            <a:prstGeom prst="rect">
              <a:avLst/>
            </a:prstGeom>
            <a:noFill/>
          </p:spPr>
          <p:txBody>
            <a:bodyPr wrap="square" rtlCol="0">
              <a:spAutoFit/>
            </a:bodyPr>
            <a:lstStyle/>
            <a:p>
              <a:r>
                <a:rPr lang="en-GB" sz="1200" b="1">
                  <a:latin typeface="Tw Cen MT" panose="020B0602020104020603" pitchFamily="34" charset="0"/>
                </a:rPr>
                <a:t>Action for you</a:t>
              </a:r>
            </a:p>
          </p:txBody>
        </p:sp>
      </p:grpSp>
      <p:grpSp>
        <p:nvGrpSpPr>
          <p:cNvPr id="17" name="Group 16">
            <a:extLst>
              <a:ext uri="{FF2B5EF4-FFF2-40B4-BE49-F238E27FC236}">
                <a16:creationId xmlns:a16="http://schemas.microsoft.com/office/drawing/2014/main" id="{8612770F-6D2A-4610-825C-AD40CCC027B9}"/>
              </a:ext>
            </a:extLst>
          </p:cNvPr>
          <p:cNvGrpSpPr/>
          <p:nvPr/>
        </p:nvGrpSpPr>
        <p:grpSpPr>
          <a:xfrm>
            <a:off x="3266689" y="5953211"/>
            <a:ext cx="1140786" cy="529159"/>
            <a:chOff x="3309282" y="5965407"/>
            <a:chExt cx="1140786" cy="529159"/>
          </a:xfrm>
        </p:grpSpPr>
        <p:pic>
          <p:nvPicPr>
            <p:cNvPr id="21" name="Graphic 20" descr="Home">
              <a:hlinkClick r:id="rId17" action="ppaction://hlinksldjump"/>
              <a:extLst>
                <a:ext uri="{FF2B5EF4-FFF2-40B4-BE49-F238E27FC236}">
                  <a16:creationId xmlns:a16="http://schemas.microsoft.com/office/drawing/2014/main" id="{D287718D-CC93-4BBB-BFD6-2E87D5D66719}"/>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3309282" y="5965407"/>
              <a:ext cx="529159" cy="529159"/>
            </a:xfrm>
            <a:prstGeom prst="rect">
              <a:avLst/>
            </a:prstGeom>
          </p:spPr>
        </p:pic>
        <p:sp>
          <p:nvSpPr>
            <p:cNvPr id="23" name="TextBox 22">
              <a:hlinkClick r:id="rId17" action="ppaction://hlinksldjump"/>
              <a:extLst>
                <a:ext uri="{FF2B5EF4-FFF2-40B4-BE49-F238E27FC236}">
                  <a16:creationId xmlns:a16="http://schemas.microsoft.com/office/drawing/2014/main" id="{47FD6735-F626-4564-84B7-1D4DAF0CAB27}"/>
                </a:ext>
              </a:extLst>
            </p:cNvPr>
            <p:cNvSpPr txBox="1"/>
            <p:nvPr/>
          </p:nvSpPr>
          <p:spPr>
            <a:xfrm>
              <a:off x="3767899" y="6091538"/>
              <a:ext cx="682169" cy="276999"/>
            </a:xfrm>
            <a:prstGeom prst="rect">
              <a:avLst/>
            </a:prstGeom>
            <a:noFill/>
          </p:spPr>
          <p:txBody>
            <a:bodyPr wrap="square" rtlCol="0">
              <a:spAutoFit/>
            </a:bodyPr>
            <a:lstStyle/>
            <a:p>
              <a:r>
                <a:rPr lang="en-GB" sz="1200" b="1">
                  <a:latin typeface="Tw Cen MT" panose="020B0602020104020603" pitchFamily="34" charset="0"/>
                </a:rPr>
                <a:t>Home</a:t>
              </a:r>
            </a:p>
          </p:txBody>
        </p:sp>
      </p:grpSp>
      <p:grpSp>
        <p:nvGrpSpPr>
          <p:cNvPr id="18" name="Group 17">
            <a:extLst>
              <a:ext uri="{FF2B5EF4-FFF2-40B4-BE49-F238E27FC236}">
                <a16:creationId xmlns:a16="http://schemas.microsoft.com/office/drawing/2014/main" id="{C8205A52-AB7B-4B80-8B48-85B850A75E24}"/>
              </a:ext>
            </a:extLst>
          </p:cNvPr>
          <p:cNvGrpSpPr/>
          <p:nvPr/>
        </p:nvGrpSpPr>
        <p:grpSpPr>
          <a:xfrm>
            <a:off x="4326482" y="5906178"/>
            <a:ext cx="1540027" cy="646331"/>
            <a:chOff x="2997727" y="5876943"/>
            <a:chExt cx="1540027" cy="646331"/>
          </a:xfrm>
        </p:grpSpPr>
        <p:pic>
          <p:nvPicPr>
            <p:cNvPr id="19" name="Graphic 18" descr="Help">
              <a:hlinkClick r:id="rId20" action="ppaction://hlinksldjump"/>
              <a:extLst>
                <a:ext uri="{FF2B5EF4-FFF2-40B4-BE49-F238E27FC236}">
                  <a16:creationId xmlns:a16="http://schemas.microsoft.com/office/drawing/2014/main" id="{B1FD99BD-8D4D-41EF-9A2A-AE48D7187C1D}"/>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2997727" y="5955249"/>
              <a:ext cx="524753" cy="524753"/>
            </a:xfrm>
            <a:prstGeom prst="rect">
              <a:avLst/>
            </a:prstGeom>
          </p:spPr>
        </p:pic>
        <p:sp>
          <p:nvSpPr>
            <p:cNvPr id="20" name="TextBox 19">
              <a:hlinkClick r:id="rId20" action="ppaction://hlinksldjump"/>
              <a:extLst>
                <a:ext uri="{FF2B5EF4-FFF2-40B4-BE49-F238E27FC236}">
                  <a16:creationId xmlns:a16="http://schemas.microsoft.com/office/drawing/2014/main" id="{8B9D7058-FF11-4DC4-BA3D-3CD2C0E4A7B3}"/>
                </a:ext>
              </a:extLst>
            </p:cNvPr>
            <p:cNvSpPr txBox="1"/>
            <p:nvPr/>
          </p:nvSpPr>
          <p:spPr>
            <a:xfrm>
              <a:off x="3450626" y="5876943"/>
              <a:ext cx="1087128" cy="646331"/>
            </a:xfrm>
            <a:prstGeom prst="rect">
              <a:avLst/>
            </a:prstGeom>
            <a:noFill/>
          </p:spPr>
          <p:txBody>
            <a:bodyPr wrap="square" rtlCol="0">
              <a:spAutoFit/>
            </a:bodyPr>
            <a:lstStyle/>
            <a:p>
              <a:r>
                <a:rPr lang="en-GB" sz="1200" b="1">
                  <a:latin typeface="Tw Cen MT" panose="020B0602020104020603" pitchFamily="34" charset="0"/>
                </a:rPr>
                <a:t>What is professional curiosity? </a:t>
              </a:r>
            </a:p>
          </p:txBody>
        </p:sp>
      </p:grpSp>
      <p:grpSp>
        <p:nvGrpSpPr>
          <p:cNvPr id="33" name="Group 32">
            <a:extLst>
              <a:ext uri="{FF2B5EF4-FFF2-40B4-BE49-F238E27FC236}">
                <a16:creationId xmlns:a16="http://schemas.microsoft.com/office/drawing/2014/main" id="{3BB2F104-E481-4864-98C4-3AB5C92EAAA0}"/>
              </a:ext>
            </a:extLst>
          </p:cNvPr>
          <p:cNvGrpSpPr/>
          <p:nvPr/>
        </p:nvGrpSpPr>
        <p:grpSpPr>
          <a:xfrm>
            <a:off x="5946125" y="5995083"/>
            <a:ext cx="840959" cy="461665"/>
            <a:chOff x="4480453" y="5991767"/>
            <a:chExt cx="840959" cy="461665"/>
          </a:xfrm>
        </p:grpSpPr>
        <p:pic>
          <p:nvPicPr>
            <p:cNvPr id="34" name="Graphic 33" descr="Warning">
              <a:hlinkClick r:id="rId23" action="ppaction://hlinksldjump"/>
              <a:extLst>
                <a:ext uri="{FF2B5EF4-FFF2-40B4-BE49-F238E27FC236}">
                  <a16:creationId xmlns:a16="http://schemas.microsoft.com/office/drawing/2014/main" id="{91319091-9528-41E4-8942-398AE51AA71A}"/>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4480453" y="6013566"/>
              <a:ext cx="432945" cy="432945"/>
            </a:xfrm>
            <a:prstGeom prst="rect">
              <a:avLst/>
            </a:prstGeom>
          </p:spPr>
        </p:pic>
        <p:sp>
          <p:nvSpPr>
            <p:cNvPr id="35" name="TextBox 34">
              <a:extLst>
                <a:ext uri="{FF2B5EF4-FFF2-40B4-BE49-F238E27FC236}">
                  <a16:creationId xmlns:a16="http://schemas.microsoft.com/office/drawing/2014/main" id="{FD23E518-DC19-4AAA-8E2F-4C44B760B213}"/>
                </a:ext>
              </a:extLst>
            </p:cNvPr>
            <p:cNvSpPr txBox="1"/>
            <p:nvPr/>
          </p:nvSpPr>
          <p:spPr>
            <a:xfrm>
              <a:off x="4888467" y="5991767"/>
              <a:ext cx="432945" cy="461665"/>
            </a:xfrm>
            <a:prstGeom prst="rect">
              <a:avLst/>
            </a:prstGeom>
            <a:noFill/>
          </p:spPr>
          <p:txBody>
            <a:bodyPr wrap="square" rtlCol="0">
              <a:spAutoFit/>
            </a:bodyPr>
            <a:lstStyle/>
            <a:p>
              <a:r>
                <a:rPr lang="en-GB" sz="1200" b="1">
                  <a:latin typeface="Tw Cen MT" panose="020B0602020104020603" pitchFamily="34" charset="0"/>
                </a:rPr>
                <a:t>Top tips</a:t>
              </a:r>
            </a:p>
          </p:txBody>
        </p:sp>
      </p:grpSp>
      <p:sp>
        <p:nvSpPr>
          <p:cNvPr id="31" name="Rectangle 30">
            <a:extLst>
              <a:ext uri="{FF2B5EF4-FFF2-40B4-BE49-F238E27FC236}">
                <a16:creationId xmlns:a16="http://schemas.microsoft.com/office/drawing/2014/main" id="{3785BE80-AC48-477B-8553-8A857898ADA9}"/>
              </a:ext>
            </a:extLst>
          </p:cNvPr>
          <p:cNvSpPr/>
          <p:nvPr/>
        </p:nvSpPr>
        <p:spPr>
          <a:xfrm>
            <a:off x="3190768" y="5622501"/>
            <a:ext cx="2159700" cy="30433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Tw Cen MT" panose="020B0602020104020603" pitchFamily="34" charset="0"/>
              </a:rPr>
              <a:t>Navigation bar - dip in/out:</a:t>
            </a:r>
          </a:p>
        </p:txBody>
      </p:sp>
      <p:grpSp>
        <p:nvGrpSpPr>
          <p:cNvPr id="3" name="Group 2">
            <a:extLst>
              <a:ext uri="{FF2B5EF4-FFF2-40B4-BE49-F238E27FC236}">
                <a16:creationId xmlns:a16="http://schemas.microsoft.com/office/drawing/2014/main" id="{8CF3C422-285C-473A-231D-724A40377286}"/>
              </a:ext>
            </a:extLst>
          </p:cNvPr>
          <p:cNvGrpSpPr/>
          <p:nvPr/>
        </p:nvGrpSpPr>
        <p:grpSpPr>
          <a:xfrm>
            <a:off x="5049079" y="62352"/>
            <a:ext cx="5874016" cy="595652"/>
            <a:chOff x="6553537" y="594155"/>
            <a:chExt cx="5240897" cy="595652"/>
          </a:xfrm>
        </p:grpSpPr>
        <p:pic>
          <p:nvPicPr>
            <p:cNvPr id="4" name="Picture 3">
              <a:extLst>
                <a:ext uri="{FF2B5EF4-FFF2-40B4-BE49-F238E27FC236}">
                  <a16:creationId xmlns:a16="http://schemas.microsoft.com/office/drawing/2014/main" id="{A402CCFE-A12D-D389-375A-F4C8DD9957BF}"/>
                </a:ext>
              </a:extLst>
            </p:cNvPr>
            <p:cNvPicPr>
              <a:picLocks noChangeAspect="1"/>
            </p:cNvPicPr>
            <p:nvPr/>
          </p:nvPicPr>
          <p:blipFill>
            <a:blip r:embed="rId26"/>
            <a:stretch>
              <a:fillRect/>
            </a:stretch>
          </p:blipFill>
          <p:spPr>
            <a:xfrm>
              <a:off x="6553537" y="595093"/>
              <a:ext cx="2431438" cy="594714"/>
            </a:xfrm>
            <a:prstGeom prst="rect">
              <a:avLst/>
            </a:prstGeom>
          </p:spPr>
        </p:pic>
        <p:pic>
          <p:nvPicPr>
            <p:cNvPr id="8" name="Picture 7">
              <a:extLst>
                <a:ext uri="{FF2B5EF4-FFF2-40B4-BE49-F238E27FC236}">
                  <a16:creationId xmlns:a16="http://schemas.microsoft.com/office/drawing/2014/main" id="{2B120CB3-9D5C-BA80-820A-3E8808739CA7}"/>
                </a:ext>
              </a:extLst>
            </p:cNvPr>
            <p:cNvPicPr>
              <a:picLocks noChangeAspect="1"/>
            </p:cNvPicPr>
            <p:nvPr/>
          </p:nvPicPr>
          <p:blipFill>
            <a:blip r:embed="rId27"/>
            <a:stretch>
              <a:fillRect/>
            </a:stretch>
          </p:blipFill>
          <p:spPr>
            <a:xfrm>
              <a:off x="8984975" y="594155"/>
              <a:ext cx="2809459" cy="594715"/>
            </a:xfrm>
            <a:prstGeom prst="rect">
              <a:avLst/>
            </a:prstGeom>
          </p:spPr>
        </p:pic>
      </p:grpSp>
    </p:spTree>
    <p:extLst>
      <p:ext uri="{BB962C8B-B14F-4D97-AF65-F5344CB8AC3E}">
        <p14:creationId xmlns:p14="http://schemas.microsoft.com/office/powerpoint/2010/main" val="2618987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4e9dd03f-2e57-4b28-b945-173e434e9251">7HE66H4RTQF2-1587912757-11689</_dlc_DocId>
    <_dlc_DocIdUrl xmlns="4e9dd03f-2e57-4b28-b945-173e434e9251">
      <Url>https://hants.sharepoint.com/sites/Hamps7083/_layouts/15/DocIdRedir.aspx?ID=7HE66H4RTQF2-1587912757-11689</Url>
      <Description>7HE66H4RTQF2-1587912757-11689</Description>
    </_dlc_DocIdUrl>
    <lcf76f155ced4ddcb4097134ff3c332f xmlns="ede8e313-8b1f-4f14-a019-4d91ba735525">
      <Terms xmlns="http://schemas.microsoft.com/office/infopath/2007/PartnerControls"/>
    </lcf76f155ced4ddcb4097134ff3c332f>
    <TaxCatchAll xmlns="c5dbf80e-f509-45f6-9fe5-406e3eefabbb"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9AAFCDBD9AB004D8B1B256ABBB4253B" ma:contentTypeVersion="17" ma:contentTypeDescription="Create a new document." ma:contentTypeScope="" ma:versionID="bbb3c611bf7ee2264b543f34f4f4a2ba">
  <xsd:schema xmlns:xsd="http://www.w3.org/2001/XMLSchema" xmlns:xs="http://www.w3.org/2001/XMLSchema" xmlns:p="http://schemas.microsoft.com/office/2006/metadata/properties" xmlns:ns2="4e9dd03f-2e57-4b28-b945-173e434e9251" xmlns:ns3="ede8e313-8b1f-4f14-a019-4d91ba735525" xmlns:ns4="c5dbf80e-f509-45f6-9fe5-406e3eefabbb" targetNamespace="http://schemas.microsoft.com/office/2006/metadata/properties" ma:root="true" ma:fieldsID="9ff94f1d42fb7f9252b8dc5fde9753f7" ns2:_="" ns3:_="" ns4:_="">
    <xsd:import namespace="4e9dd03f-2e57-4b28-b945-173e434e9251"/>
    <xsd:import namespace="ede8e313-8b1f-4f14-a019-4d91ba735525"/>
    <xsd:import namespace="c5dbf80e-f509-45f6-9fe5-406e3eefabb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lcf76f155ced4ddcb4097134ff3c332f" minOccurs="0"/>
                <xsd:element ref="ns4:TaxCatchAll" minOccurs="0"/>
                <xsd:element ref="ns3:MediaServiceObjectDetectorVersion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9dd03f-2e57-4b28-b945-173e434e925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de8e313-8b1f-4f14-a019-4d91ba73552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c5dbf34-c73a-430c-9290-9174ad78773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5dbf80e-f509-45f6-9fe5-406e3eefabbb"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d752b2c1-7caf-45d1-9c4b-4fe9df9290af}" ma:internalName="TaxCatchAll" ma:showField="CatchAllData" ma:web="4e9dd03f-2e57-4b28-b945-173e434e925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47B936-E7FB-4F83-87DC-1D3E1F5DAC8B}">
  <ds:schemaRefs>
    <ds:schemaRef ds:uri="http://schemas.microsoft.com/sharepoint/v3/contenttype/forms"/>
  </ds:schemaRefs>
</ds:datastoreItem>
</file>

<file path=customXml/itemProps2.xml><?xml version="1.0" encoding="utf-8"?>
<ds:datastoreItem xmlns:ds="http://schemas.openxmlformats.org/officeDocument/2006/customXml" ds:itemID="{43A15DF4-CC85-4B86-87EE-FF07E95EAFB3}">
  <ds:schemaRefs>
    <ds:schemaRef ds:uri="http://schemas.microsoft.com/sharepoint/events"/>
  </ds:schemaRefs>
</ds:datastoreItem>
</file>

<file path=customXml/itemProps3.xml><?xml version="1.0" encoding="utf-8"?>
<ds:datastoreItem xmlns:ds="http://schemas.openxmlformats.org/officeDocument/2006/customXml" ds:itemID="{0B118F71-C779-42FC-8E3B-EF3A3926CCC7}">
  <ds:schemaRefs>
    <ds:schemaRef ds:uri="http://schemas.microsoft.com/office/2006/metadata/properties"/>
    <ds:schemaRef ds:uri="http://schemas.microsoft.com/office/infopath/2007/PartnerControls"/>
    <ds:schemaRef ds:uri="4e9dd03f-2e57-4b28-b945-173e434e9251"/>
    <ds:schemaRef ds:uri="ede8e313-8b1f-4f14-a019-4d91ba735525"/>
    <ds:schemaRef ds:uri="c5dbf80e-f509-45f6-9fe5-406e3eefabbb"/>
  </ds:schemaRefs>
</ds:datastoreItem>
</file>

<file path=customXml/itemProps4.xml><?xml version="1.0" encoding="utf-8"?>
<ds:datastoreItem xmlns:ds="http://schemas.openxmlformats.org/officeDocument/2006/customXml" ds:itemID="{FA7B17CB-2AA6-4A93-922E-17F6BAB5F4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9dd03f-2e57-4b28-b945-173e434e9251"/>
    <ds:schemaRef ds:uri="ede8e313-8b1f-4f14-a019-4d91ba735525"/>
    <ds:schemaRef ds:uri="c5dbf80e-f509-45f6-9fe5-406e3eefab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167</TotalTime>
  <Words>3528</Words>
  <Application>Microsoft Office PowerPoint</Application>
  <PresentationFormat>Widescreen</PresentationFormat>
  <Paragraphs>359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 Jones</dc:creator>
  <cp:lastModifiedBy>McCue, Susan</cp:lastModifiedBy>
  <cp:revision>2</cp:revision>
  <dcterms:created xsi:type="dcterms:W3CDTF">2019-10-31T13:49:13Z</dcterms:created>
  <dcterms:modified xsi:type="dcterms:W3CDTF">2024-03-08T15:23:58Z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0x01010019AAFCDBD9AB004D8B1B256ABBB4253B</vt:lpwstr>
  </property>
  <property fmtid="{D5CDD505-2E9C-101B-9397-08002B2CF9AE}" pid="3" name="_dlc_DocIdItemGuid">
    <vt:lpwstr>33696764-99a8-4c93-9558-276dbf466efb</vt:lpwstr>
  </property>
  <property fmtid="{D5CDD505-2E9C-101B-9397-08002B2CF9AE}" pid="4" name="MediaServiceImageTags">
    <vt:lpwstr/>
  </property>
</Properties>
</file>