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58" r:id="rId18"/>
    <p:sldId id="259" r:id="rId19"/>
    <p:sldId id="260" r:id="rId20"/>
    <p:sldId id="262" r:id="rId21"/>
    <p:sldId id="263" r:id="rId22"/>
    <p:sldId id="264" r:id="rId23"/>
    <p:sldId id="269" r:id="rId24"/>
    <p:sldId id="267" r:id="rId25"/>
    <p:sldId id="265" r:id="rId26"/>
    <p:sldId id="268" r:id="rId27"/>
    <p:sldId id="270" r:id="rId28"/>
    <p:sldId id="271" r:id="rId29"/>
    <p:sldId id="272" r:id="rId30"/>
    <p:sldId id="273" r:id="rId31"/>
    <p:sldId id="288" r:id="rId32"/>
    <p:sldId id="290" r:id="rId33"/>
    <p:sldId id="291" r:id="rId34"/>
    <p:sldId id="292" r:id="rId35"/>
    <p:sldId id="296" r:id="rId36"/>
    <p:sldId id="293" r:id="rId37"/>
    <p:sldId id="294" r:id="rId38"/>
    <p:sldId id="295" r:id="rId39"/>
    <p:sldId id="297" r:id="rId40"/>
    <p:sldId id="298"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13920-077E-4AD2-87A8-B8E6444FD9BE}" v="2" dt="2023-05-03T14:03:44.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sell, Tallulah" userId="5750a8f1-fc66-42e2-92f0-c9c23627ba0b" providerId="ADAL" clId="{9B213920-077E-4AD2-87A8-B8E6444FD9BE}"/>
    <pc:docChg chg="custSel addSld delSld modSld sldOrd">
      <pc:chgData name="Rowsell, Tallulah" userId="5750a8f1-fc66-42e2-92f0-c9c23627ba0b" providerId="ADAL" clId="{9B213920-077E-4AD2-87A8-B8E6444FD9BE}" dt="2023-05-04T08:59:06.126" v="3201" actId="20577"/>
      <pc:docMkLst>
        <pc:docMk/>
      </pc:docMkLst>
      <pc:sldChg chg="modSp mod">
        <pc:chgData name="Rowsell, Tallulah" userId="5750a8f1-fc66-42e2-92f0-c9c23627ba0b" providerId="ADAL" clId="{9B213920-077E-4AD2-87A8-B8E6444FD9BE}" dt="2023-05-03T13:58:41.664" v="1989" actId="20577"/>
        <pc:sldMkLst>
          <pc:docMk/>
          <pc:sldMk cId="730175778" sldId="256"/>
        </pc:sldMkLst>
        <pc:spChg chg="mod">
          <ac:chgData name="Rowsell, Tallulah" userId="5750a8f1-fc66-42e2-92f0-c9c23627ba0b" providerId="ADAL" clId="{9B213920-077E-4AD2-87A8-B8E6444FD9BE}" dt="2023-05-03T13:58:41.664" v="1989" actId="20577"/>
          <ac:spMkLst>
            <pc:docMk/>
            <pc:sldMk cId="730175778" sldId="256"/>
            <ac:spMk id="2" creationId="{1EB60819-4566-6F8A-5496-074B1A9E61C3}"/>
          </ac:spMkLst>
        </pc:spChg>
      </pc:sldChg>
      <pc:sldChg chg="addSp modSp mod">
        <pc:chgData name="Rowsell, Tallulah" userId="5750a8f1-fc66-42e2-92f0-c9c23627ba0b" providerId="ADAL" clId="{9B213920-077E-4AD2-87A8-B8E6444FD9BE}" dt="2023-05-03T13:50:38.285" v="1951" actId="1076"/>
        <pc:sldMkLst>
          <pc:docMk/>
          <pc:sldMk cId="4081285868" sldId="258"/>
        </pc:sldMkLst>
        <pc:picChg chg="mod">
          <ac:chgData name="Rowsell, Tallulah" userId="5750a8f1-fc66-42e2-92f0-c9c23627ba0b" providerId="ADAL" clId="{9B213920-077E-4AD2-87A8-B8E6444FD9BE}" dt="2023-05-03T13:50:38.285" v="1951" actId="1076"/>
          <ac:picMkLst>
            <pc:docMk/>
            <pc:sldMk cId="4081285868" sldId="258"/>
            <ac:picMk id="5" creationId="{25AA4259-5B79-B0C6-DC78-C9FF9C4A7C9C}"/>
          </ac:picMkLst>
        </pc:picChg>
        <pc:picChg chg="add mod">
          <ac:chgData name="Rowsell, Tallulah" userId="5750a8f1-fc66-42e2-92f0-c9c23627ba0b" providerId="ADAL" clId="{9B213920-077E-4AD2-87A8-B8E6444FD9BE}" dt="2023-05-03T13:50:37.909" v="1950" actId="1076"/>
          <ac:picMkLst>
            <pc:docMk/>
            <pc:sldMk cId="4081285868" sldId="258"/>
            <ac:picMk id="6" creationId="{8DF3B8CE-8739-74CD-1FFF-85E5BD12FD78}"/>
          </ac:picMkLst>
        </pc:picChg>
      </pc:sldChg>
      <pc:sldChg chg="addSp modSp mod">
        <pc:chgData name="Rowsell, Tallulah" userId="5750a8f1-fc66-42e2-92f0-c9c23627ba0b" providerId="ADAL" clId="{9B213920-077E-4AD2-87A8-B8E6444FD9BE}" dt="2023-05-03T13:50:47.819" v="1954" actId="1076"/>
        <pc:sldMkLst>
          <pc:docMk/>
          <pc:sldMk cId="6231000" sldId="259"/>
        </pc:sldMkLst>
        <pc:picChg chg="add mod">
          <ac:chgData name="Rowsell, Tallulah" userId="5750a8f1-fc66-42e2-92f0-c9c23627ba0b" providerId="ADAL" clId="{9B213920-077E-4AD2-87A8-B8E6444FD9BE}" dt="2023-05-03T13:50:47.819" v="1954" actId="1076"/>
          <ac:picMkLst>
            <pc:docMk/>
            <pc:sldMk cId="6231000" sldId="259"/>
            <ac:picMk id="5" creationId="{5809299A-9520-5DB7-7456-74B39A126E07}"/>
          </ac:picMkLst>
        </pc:picChg>
      </pc:sldChg>
      <pc:sldChg chg="addSp modSp mod">
        <pc:chgData name="Rowsell, Tallulah" userId="5750a8f1-fc66-42e2-92f0-c9c23627ba0b" providerId="ADAL" clId="{9B213920-077E-4AD2-87A8-B8E6444FD9BE}" dt="2023-05-03T13:50:55.420" v="1957" actId="1076"/>
        <pc:sldMkLst>
          <pc:docMk/>
          <pc:sldMk cId="3834993066" sldId="260"/>
        </pc:sldMkLst>
        <pc:picChg chg="add mod">
          <ac:chgData name="Rowsell, Tallulah" userId="5750a8f1-fc66-42e2-92f0-c9c23627ba0b" providerId="ADAL" clId="{9B213920-077E-4AD2-87A8-B8E6444FD9BE}" dt="2023-05-03T13:50:55.420" v="1957" actId="1076"/>
          <ac:picMkLst>
            <pc:docMk/>
            <pc:sldMk cId="3834993066" sldId="260"/>
            <ac:picMk id="6" creationId="{45791F67-873B-F840-C07B-D4E09BE74FFD}"/>
          </ac:picMkLst>
        </pc:picChg>
      </pc:sldChg>
      <pc:sldChg chg="addSp modSp mod">
        <pc:chgData name="Rowsell, Tallulah" userId="5750a8f1-fc66-42e2-92f0-c9c23627ba0b" providerId="ADAL" clId="{9B213920-077E-4AD2-87A8-B8E6444FD9BE}" dt="2023-05-03T13:47:33.644" v="1897" actId="1076"/>
        <pc:sldMkLst>
          <pc:docMk/>
          <pc:sldMk cId="2980979885" sldId="261"/>
        </pc:sldMkLst>
        <pc:picChg chg="add mod">
          <ac:chgData name="Rowsell, Tallulah" userId="5750a8f1-fc66-42e2-92f0-c9c23627ba0b" providerId="ADAL" clId="{9B213920-077E-4AD2-87A8-B8E6444FD9BE}" dt="2023-05-03T13:47:33.644" v="1897" actId="1076"/>
          <ac:picMkLst>
            <pc:docMk/>
            <pc:sldMk cId="2980979885" sldId="261"/>
            <ac:picMk id="6" creationId="{2CC3672C-1483-9C2F-0333-031A43F4FCC4}"/>
          </ac:picMkLst>
        </pc:picChg>
      </pc:sldChg>
      <pc:sldChg chg="addSp modSp mod">
        <pc:chgData name="Rowsell, Tallulah" userId="5750a8f1-fc66-42e2-92f0-c9c23627ba0b" providerId="ADAL" clId="{9B213920-077E-4AD2-87A8-B8E6444FD9BE}" dt="2023-05-03T13:51:02.381" v="1960" actId="1076"/>
        <pc:sldMkLst>
          <pc:docMk/>
          <pc:sldMk cId="1375046439" sldId="262"/>
        </pc:sldMkLst>
        <pc:picChg chg="add mod">
          <ac:chgData name="Rowsell, Tallulah" userId="5750a8f1-fc66-42e2-92f0-c9c23627ba0b" providerId="ADAL" clId="{9B213920-077E-4AD2-87A8-B8E6444FD9BE}" dt="2023-05-03T13:51:02.381" v="1960" actId="1076"/>
          <ac:picMkLst>
            <pc:docMk/>
            <pc:sldMk cId="1375046439" sldId="262"/>
            <ac:picMk id="6" creationId="{F832AF5A-DA92-8BE2-F6F0-B8FDE43FA9E6}"/>
          </ac:picMkLst>
        </pc:picChg>
      </pc:sldChg>
      <pc:sldChg chg="addSp modSp mod">
        <pc:chgData name="Rowsell, Tallulah" userId="5750a8f1-fc66-42e2-92f0-c9c23627ba0b" providerId="ADAL" clId="{9B213920-077E-4AD2-87A8-B8E6444FD9BE}" dt="2023-05-03T13:51:08.900" v="1963" actId="1076"/>
        <pc:sldMkLst>
          <pc:docMk/>
          <pc:sldMk cId="4207240069" sldId="263"/>
        </pc:sldMkLst>
        <pc:picChg chg="add mod">
          <ac:chgData name="Rowsell, Tallulah" userId="5750a8f1-fc66-42e2-92f0-c9c23627ba0b" providerId="ADAL" clId="{9B213920-077E-4AD2-87A8-B8E6444FD9BE}" dt="2023-05-03T13:51:08.900" v="1963" actId="1076"/>
          <ac:picMkLst>
            <pc:docMk/>
            <pc:sldMk cId="4207240069" sldId="263"/>
            <ac:picMk id="6" creationId="{558F737A-AA75-5142-E995-C9A2FF200A9E}"/>
          </ac:picMkLst>
        </pc:picChg>
      </pc:sldChg>
      <pc:sldChg chg="addSp modSp mod">
        <pc:chgData name="Rowsell, Tallulah" userId="5750a8f1-fc66-42e2-92f0-c9c23627ba0b" providerId="ADAL" clId="{9B213920-077E-4AD2-87A8-B8E6444FD9BE}" dt="2023-05-03T13:51:20.443" v="1967" actId="1076"/>
        <pc:sldMkLst>
          <pc:docMk/>
          <pc:sldMk cId="2527348969" sldId="264"/>
        </pc:sldMkLst>
        <pc:picChg chg="add mod">
          <ac:chgData name="Rowsell, Tallulah" userId="5750a8f1-fc66-42e2-92f0-c9c23627ba0b" providerId="ADAL" clId="{9B213920-077E-4AD2-87A8-B8E6444FD9BE}" dt="2023-05-03T13:51:20.443" v="1967" actId="1076"/>
          <ac:picMkLst>
            <pc:docMk/>
            <pc:sldMk cId="2527348969" sldId="264"/>
            <ac:picMk id="6" creationId="{801153BA-4339-7F2B-17A1-AB00E7164487}"/>
          </ac:picMkLst>
        </pc:picChg>
      </pc:sldChg>
      <pc:sldChg chg="addSp modSp mod">
        <pc:chgData name="Rowsell, Tallulah" userId="5750a8f1-fc66-42e2-92f0-c9c23627ba0b" providerId="ADAL" clId="{9B213920-077E-4AD2-87A8-B8E6444FD9BE}" dt="2023-05-03T13:51:34.483" v="1973" actId="1076"/>
        <pc:sldMkLst>
          <pc:docMk/>
          <pc:sldMk cId="556114073" sldId="265"/>
        </pc:sldMkLst>
        <pc:picChg chg="add mod">
          <ac:chgData name="Rowsell, Tallulah" userId="5750a8f1-fc66-42e2-92f0-c9c23627ba0b" providerId="ADAL" clId="{9B213920-077E-4AD2-87A8-B8E6444FD9BE}" dt="2023-05-03T13:51:34.483" v="1973" actId="1076"/>
          <ac:picMkLst>
            <pc:docMk/>
            <pc:sldMk cId="556114073" sldId="265"/>
            <ac:picMk id="6" creationId="{93FBCC30-D38E-4E7E-3B47-BC0B95A2E56C}"/>
          </ac:picMkLst>
        </pc:picChg>
      </pc:sldChg>
      <pc:sldChg chg="addSp modSp mod">
        <pc:chgData name="Rowsell, Tallulah" userId="5750a8f1-fc66-42e2-92f0-c9c23627ba0b" providerId="ADAL" clId="{9B213920-077E-4AD2-87A8-B8E6444FD9BE}" dt="2023-05-03T13:51:40.531" v="1976" actId="1076"/>
        <pc:sldMkLst>
          <pc:docMk/>
          <pc:sldMk cId="3003581183" sldId="268"/>
        </pc:sldMkLst>
        <pc:picChg chg="add mod">
          <ac:chgData name="Rowsell, Tallulah" userId="5750a8f1-fc66-42e2-92f0-c9c23627ba0b" providerId="ADAL" clId="{9B213920-077E-4AD2-87A8-B8E6444FD9BE}" dt="2023-05-03T13:51:40.531" v="1976" actId="1076"/>
          <ac:picMkLst>
            <pc:docMk/>
            <pc:sldMk cId="3003581183" sldId="268"/>
            <ac:picMk id="6" creationId="{BFE6A869-859F-A998-815F-9C8289564E2F}"/>
          </ac:picMkLst>
        </pc:picChg>
      </pc:sldChg>
      <pc:sldChg chg="addSp modSp mod">
        <pc:chgData name="Rowsell, Tallulah" userId="5750a8f1-fc66-42e2-92f0-c9c23627ba0b" providerId="ADAL" clId="{9B213920-077E-4AD2-87A8-B8E6444FD9BE}" dt="2023-05-03T13:51:27.107" v="1970" actId="1076"/>
        <pc:sldMkLst>
          <pc:docMk/>
          <pc:sldMk cId="1678157848" sldId="269"/>
        </pc:sldMkLst>
        <pc:picChg chg="add mod">
          <ac:chgData name="Rowsell, Tallulah" userId="5750a8f1-fc66-42e2-92f0-c9c23627ba0b" providerId="ADAL" clId="{9B213920-077E-4AD2-87A8-B8E6444FD9BE}" dt="2023-05-03T13:51:27.107" v="1970" actId="1076"/>
          <ac:picMkLst>
            <pc:docMk/>
            <pc:sldMk cId="1678157848" sldId="269"/>
            <ac:picMk id="6" creationId="{0DEFB789-CF57-360F-4BDC-21D1BD7ADD16}"/>
          </ac:picMkLst>
        </pc:picChg>
      </pc:sldChg>
      <pc:sldChg chg="addSp modSp mod">
        <pc:chgData name="Rowsell, Tallulah" userId="5750a8f1-fc66-42e2-92f0-c9c23627ba0b" providerId="ADAL" clId="{9B213920-077E-4AD2-87A8-B8E6444FD9BE}" dt="2023-05-03T13:51:51.139" v="1979" actId="1076"/>
        <pc:sldMkLst>
          <pc:docMk/>
          <pc:sldMk cId="3493634146" sldId="270"/>
        </pc:sldMkLst>
        <pc:picChg chg="add mod">
          <ac:chgData name="Rowsell, Tallulah" userId="5750a8f1-fc66-42e2-92f0-c9c23627ba0b" providerId="ADAL" clId="{9B213920-077E-4AD2-87A8-B8E6444FD9BE}" dt="2023-05-03T13:51:51.139" v="1979" actId="1076"/>
          <ac:picMkLst>
            <pc:docMk/>
            <pc:sldMk cId="3493634146" sldId="270"/>
            <ac:picMk id="6" creationId="{FEE16924-925B-536B-D70C-8DDD8CB7E997}"/>
          </ac:picMkLst>
        </pc:picChg>
      </pc:sldChg>
      <pc:sldChg chg="addSp delSp modSp mod setBg">
        <pc:chgData name="Rowsell, Tallulah" userId="5750a8f1-fc66-42e2-92f0-c9c23627ba0b" providerId="ADAL" clId="{9B213920-077E-4AD2-87A8-B8E6444FD9BE}" dt="2023-05-03T13:51:57.705" v="1982" actId="1076"/>
        <pc:sldMkLst>
          <pc:docMk/>
          <pc:sldMk cId="2905227118" sldId="271"/>
        </pc:sldMkLst>
        <pc:spChg chg="mod">
          <ac:chgData name="Rowsell, Tallulah" userId="5750a8f1-fc66-42e2-92f0-c9c23627ba0b" providerId="ADAL" clId="{9B213920-077E-4AD2-87A8-B8E6444FD9BE}" dt="2023-05-03T12:23:26.103" v="340" actId="26606"/>
          <ac:spMkLst>
            <pc:docMk/>
            <pc:sldMk cId="2905227118" sldId="271"/>
            <ac:spMk id="2" creationId="{4D5FB423-C72E-34AA-6EA5-29F594DA267E}"/>
          </ac:spMkLst>
        </pc:spChg>
        <pc:spChg chg="del mod">
          <ac:chgData name="Rowsell, Tallulah" userId="5750a8f1-fc66-42e2-92f0-c9c23627ba0b" providerId="ADAL" clId="{9B213920-077E-4AD2-87A8-B8E6444FD9BE}" dt="2023-05-03T12:21:20.102" v="56" actId="478"/>
          <ac:spMkLst>
            <pc:docMk/>
            <pc:sldMk cId="2905227118" sldId="271"/>
            <ac:spMk id="3" creationId="{DB46F4FB-8099-5E3F-0CAF-75BD1774FE79}"/>
          </ac:spMkLst>
        </pc:spChg>
        <pc:spChg chg="add mod">
          <ac:chgData name="Rowsell, Tallulah" userId="5750a8f1-fc66-42e2-92f0-c9c23627ba0b" providerId="ADAL" clId="{9B213920-077E-4AD2-87A8-B8E6444FD9BE}" dt="2023-05-03T12:23:26.103" v="340" actId="26606"/>
          <ac:spMkLst>
            <pc:docMk/>
            <pc:sldMk cId="2905227118" sldId="271"/>
            <ac:spMk id="5" creationId="{7E736778-3E91-AB1F-A627-C44636624A1D}"/>
          </ac:spMkLst>
        </pc:spChg>
        <pc:spChg chg="add">
          <ac:chgData name="Rowsell, Tallulah" userId="5750a8f1-fc66-42e2-92f0-c9c23627ba0b" providerId="ADAL" clId="{9B213920-077E-4AD2-87A8-B8E6444FD9BE}" dt="2023-05-03T12:23:26.103" v="340" actId="26606"/>
          <ac:spMkLst>
            <pc:docMk/>
            <pc:sldMk cId="2905227118" sldId="271"/>
            <ac:spMk id="12" creationId="{45D37F4E-DDB4-456B-97E0-9937730A039F}"/>
          </ac:spMkLst>
        </pc:spChg>
        <pc:spChg chg="add">
          <ac:chgData name="Rowsell, Tallulah" userId="5750a8f1-fc66-42e2-92f0-c9c23627ba0b" providerId="ADAL" clId="{9B213920-077E-4AD2-87A8-B8E6444FD9BE}" dt="2023-05-03T12:23:26.103" v="340" actId="26606"/>
          <ac:spMkLst>
            <pc:docMk/>
            <pc:sldMk cId="2905227118" sldId="271"/>
            <ac:spMk id="14" creationId="{B2DD41CD-8F47-4F56-AD12-4E2FF7696987}"/>
          </ac:spMkLst>
        </pc:spChg>
        <pc:picChg chg="add mod">
          <ac:chgData name="Rowsell, Tallulah" userId="5750a8f1-fc66-42e2-92f0-c9c23627ba0b" providerId="ADAL" clId="{9B213920-077E-4AD2-87A8-B8E6444FD9BE}" dt="2023-05-03T13:51:57.705" v="1982" actId="1076"/>
          <ac:picMkLst>
            <pc:docMk/>
            <pc:sldMk cId="2905227118" sldId="271"/>
            <ac:picMk id="4" creationId="{B53F25AD-3900-DF31-5205-55AA775E6770}"/>
          </ac:picMkLst>
        </pc:picChg>
        <pc:picChg chg="add mod">
          <ac:chgData name="Rowsell, Tallulah" userId="5750a8f1-fc66-42e2-92f0-c9c23627ba0b" providerId="ADAL" clId="{9B213920-077E-4AD2-87A8-B8E6444FD9BE}" dt="2023-05-03T12:23:29.761" v="341" actId="27614"/>
          <ac:picMkLst>
            <pc:docMk/>
            <pc:sldMk cId="2905227118" sldId="271"/>
            <ac:picMk id="7" creationId="{AA82C33F-52A0-F46C-0DC5-12E716D63880}"/>
          </ac:picMkLst>
        </pc:picChg>
      </pc:sldChg>
      <pc:sldChg chg="addSp modSp new mod setBg">
        <pc:chgData name="Rowsell, Tallulah" userId="5750a8f1-fc66-42e2-92f0-c9c23627ba0b" providerId="ADAL" clId="{9B213920-077E-4AD2-87A8-B8E6444FD9BE}" dt="2023-05-03T13:52:03.539" v="1985" actId="1076"/>
        <pc:sldMkLst>
          <pc:docMk/>
          <pc:sldMk cId="2225298113" sldId="272"/>
        </pc:sldMkLst>
        <pc:spChg chg="mod">
          <ac:chgData name="Rowsell, Tallulah" userId="5750a8f1-fc66-42e2-92f0-c9c23627ba0b" providerId="ADAL" clId="{9B213920-077E-4AD2-87A8-B8E6444FD9BE}" dt="2023-05-03T12:26:40.346" v="671" actId="26606"/>
          <ac:spMkLst>
            <pc:docMk/>
            <pc:sldMk cId="2225298113" sldId="272"/>
            <ac:spMk id="2" creationId="{3CE57E51-7C1A-EF1B-BA08-4C5E02A251CC}"/>
          </ac:spMkLst>
        </pc:spChg>
        <pc:spChg chg="mod">
          <ac:chgData name="Rowsell, Tallulah" userId="5750a8f1-fc66-42e2-92f0-c9c23627ba0b" providerId="ADAL" clId="{9B213920-077E-4AD2-87A8-B8E6444FD9BE}" dt="2023-05-03T12:26:40.346" v="671" actId="26606"/>
          <ac:spMkLst>
            <pc:docMk/>
            <pc:sldMk cId="2225298113" sldId="272"/>
            <ac:spMk id="3" creationId="{B16BF06B-E594-3F9B-DFA1-A78614A7381F}"/>
          </ac:spMkLst>
        </pc:spChg>
        <pc:spChg chg="add">
          <ac:chgData name="Rowsell, Tallulah" userId="5750a8f1-fc66-42e2-92f0-c9c23627ba0b" providerId="ADAL" clId="{9B213920-077E-4AD2-87A8-B8E6444FD9BE}" dt="2023-05-03T12:26:40.346" v="671" actId="26606"/>
          <ac:spMkLst>
            <pc:docMk/>
            <pc:sldMk cId="2225298113" sldId="272"/>
            <ac:spMk id="10" creationId="{45D37F4E-DDB4-456B-97E0-9937730A039F}"/>
          </ac:spMkLst>
        </pc:spChg>
        <pc:spChg chg="add">
          <ac:chgData name="Rowsell, Tallulah" userId="5750a8f1-fc66-42e2-92f0-c9c23627ba0b" providerId="ADAL" clId="{9B213920-077E-4AD2-87A8-B8E6444FD9BE}" dt="2023-05-03T12:26:40.346" v="671" actId="26606"/>
          <ac:spMkLst>
            <pc:docMk/>
            <pc:sldMk cId="2225298113" sldId="272"/>
            <ac:spMk id="12" creationId="{B2DD41CD-8F47-4F56-AD12-4E2FF7696987}"/>
          </ac:spMkLst>
        </pc:spChg>
        <pc:picChg chg="add mod">
          <ac:chgData name="Rowsell, Tallulah" userId="5750a8f1-fc66-42e2-92f0-c9c23627ba0b" providerId="ADAL" clId="{9B213920-077E-4AD2-87A8-B8E6444FD9BE}" dt="2023-05-03T12:26:40.346" v="671" actId="26606"/>
          <ac:picMkLst>
            <pc:docMk/>
            <pc:sldMk cId="2225298113" sldId="272"/>
            <ac:picMk id="5" creationId="{369305D8-9F2B-9D1A-49F9-602F63733A3D}"/>
          </ac:picMkLst>
        </pc:picChg>
        <pc:picChg chg="add mod">
          <ac:chgData name="Rowsell, Tallulah" userId="5750a8f1-fc66-42e2-92f0-c9c23627ba0b" providerId="ADAL" clId="{9B213920-077E-4AD2-87A8-B8E6444FD9BE}" dt="2023-05-03T13:52:03.539" v="1985" actId="1076"/>
          <ac:picMkLst>
            <pc:docMk/>
            <pc:sldMk cId="2225298113" sldId="272"/>
            <ac:picMk id="6" creationId="{9BCA4CDC-CFEE-CC26-A611-B27A5219451E}"/>
          </ac:picMkLst>
        </pc:picChg>
      </pc:sldChg>
      <pc:sldChg chg="addSp modSp new mod setBg">
        <pc:chgData name="Rowsell, Tallulah" userId="5750a8f1-fc66-42e2-92f0-c9c23627ba0b" providerId="ADAL" clId="{9B213920-077E-4AD2-87A8-B8E6444FD9BE}" dt="2023-05-03T13:52:13.099" v="1988" actId="1076"/>
        <pc:sldMkLst>
          <pc:docMk/>
          <pc:sldMk cId="1962701157" sldId="273"/>
        </pc:sldMkLst>
        <pc:spChg chg="mod">
          <ac:chgData name="Rowsell, Tallulah" userId="5750a8f1-fc66-42e2-92f0-c9c23627ba0b" providerId="ADAL" clId="{9B213920-077E-4AD2-87A8-B8E6444FD9BE}" dt="2023-05-03T12:29:05.027" v="907" actId="26606"/>
          <ac:spMkLst>
            <pc:docMk/>
            <pc:sldMk cId="1962701157" sldId="273"/>
            <ac:spMk id="2" creationId="{B09915A4-75BB-19E9-846D-345143D071A7}"/>
          </ac:spMkLst>
        </pc:spChg>
        <pc:spChg chg="mod">
          <ac:chgData name="Rowsell, Tallulah" userId="5750a8f1-fc66-42e2-92f0-c9c23627ba0b" providerId="ADAL" clId="{9B213920-077E-4AD2-87A8-B8E6444FD9BE}" dt="2023-05-03T12:29:05.027" v="907" actId="26606"/>
          <ac:spMkLst>
            <pc:docMk/>
            <pc:sldMk cId="1962701157" sldId="273"/>
            <ac:spMk id="3" creationId="{8042FB0E-1C43-88FF-4FF5-C76A9272FA03}"/>
          </ac:spMkLst>
        </pc:spChg>
        <pc:spChg chg="add">
          <ac:chgData name="Rowsell, Tallulah" userId="5750a8f1-fc66-42e2-92f0-c9c23627ba0b" providerId="ADAL" clId="{9B213920-077E-4AD2-87A8-B8E6444FD9BE}" dt="2023-05-03T12:29:05.027" v="907" actId="26606"/>
          <ac:spMkLst>
            <pc:docMk/>
            <pc:sldMk cId="1962701157" sldId="273"/>
            <ac:spMk id="10" creationId="{117AB3D3-3C9C-4DED-809A-78734805B895}"/>
          </ac:spMkLst>
        </pc:spChg>
        <pc:spChg chg="add">
          <ac:chgData name="Rowsell, Tallulah" userId="5750a8f1-fc66-42e2-92f0-c9c23627ba0b" providerId="ADAL" clId="{9B213920-077E-4AD2-87A8-B8E6444FD9BE}" dt="2023-05-03T12:29:05.027" v="907" actId="26606"/>
          <ac:spMkLst>
            <pc:docMk/>
            <pc:sldMk cId="1962701157" sldId="273"/>
            <ac:spMk id="12" creationId="{3A9A4357-BD1D-4622-A4FE-766E6AB8DE84}"/>
          </ac:spMkLst>
        </pc:spChg>
        <pc:spChg chg="add">
          <ac:chgData name="Rowsell, Tallulah" userId="5750a8f1-fc66-42e2-92f0-c9c23627ba0b" providerId="ADAL" clId="{9B213920-077E-4AD2-87A8-B8E6444FD9BE}" dt="2023-05-03T12:29:05.027" v="907" actId="26606"/>
          <ac:spMkLst>
            <pc:docMk/>
            <pc:sldMk cId="1962701157" sldId="273"/>
            <ac:spMk id="14" creationId="{E659831F-0D9A-4C63-9EBB-8435B85A440F}"/>
          </ac:spMkLst>
        </pc:spChg>
        <pc:spChg chg="add">
          <ac:chgData name="Rowsell, Tallulah" userId="5750a8f1-fc66-42e2-92f0-c9c23627ba0b" providerId="ADAL" clId="{9B213920-077E-4AD2-87A8-B8E6444FD9BE}" dt="2023-05-03T12:29:05.027" v="907" actId="26606"/>
          <ac:spMkLst>
            <pc:docMk/>
            <pc:sldMk cId="1962701157" sldId="273"/>
            <ac:spMk id="16" creationId="{E6995CE5-F890-4ABA-82A2-26507CE8D2A3}"/>
          </ac:spMkLst>
        </pc:spChg>
        <pc:picChg chg="add mod">
          <ac:chgData name="Rowsell, Tallulah" userId="5750a8f1-fc66-42e2-92f0-c9c23627ba0b" providerId="ADAL" clId="{9B213920-077E-4AD2-87A8-B8E6444FD9BE}" dt="2023-05-03T12:29:05.027" v="907" actId="26606"/>
          <ac:picMkLst>
            <pc:docMk/>
            <pc:sldMk cId="1962701157" sldId="273"/>
            <ac:picMk id="5" creationId="{6451380D-A963-EE34-7191-71760411F61D}"/>
          </ac:picMkLst>
        </pc:picChg>
        <pc:picChg chg="add mod">
          <ac:chgData name="Rowsell, Tallulah" userId="5750a8f1-fc66-42e2-92f0-c9c23627ba0b" providerId="ADAL" clId="{9B213920-077E-4AD2-87A8-B8E6444FD9BE}" dt="2023-05-03T13:52:13.099" v="1988" actId="1076"/>
          <ac:picMkLst>
            <pc:docMk/>
            <pc:sldMk cId="1962701157" sldId="273"/>
            <ac:picMk id="6" creationId="{A16F156F-A4F5-5076-D9A8-7131A27446EF}"/>
          </ac:picMkLst>
        </pc:picChg>
      </pc:sldChg>
      <pc:sldChg chg="addSp modSp new mod setBg">
        <pc:chgData name="Rowsell, Tallulah" userId="5750a8f1-fc66-42e2-92f0-c9c23627ba0b" providerId="ADAL" clId="{9B213920-077E-4AD2-87A8-B8E6444FD9BE}" dt="2023-05-03T13:47:55.175" v="1902" actId="166"/>
        <pc:sldMkLst>
          <pc:docMk/>
          <pc:sldMk cId="2946904231" sldId="274"/>
        </pc:sldMkLst>
        <pc:spChg chg="mod">
          <ac:chgData name="Rowsell, Tallulah" userId="5750a8f1-fc66-42e2-92f0-c9c23627ba0b" providerId="ADAL" clId="{9B213920-077E-4AD2-87A8-B8E6444FD9BE}" dt="2023-05-03T12:32:13.539" v="1066" actId="20577"/>
          <ac:spMkLst>
            <pc:docMk/>
            <pc:sldMk cId="2946904231" sldId="274"/>
            <ac:spMk id="2" creationId="{76796181-FDA2-2DA8-3798-FA696E75EC72}"/>
          </ac:spMkLst>
        </pc:spChg>
        <pc:spChg chg="mod">
          <ac:chgData name="Rowsell, Tallulah" userId="5750a8f1-fc66-42e2-92f0-c9c23627ba0b" providerId="ADAL" clId="{9B213920-077E-4AD2-87A8-B8E6444FD9BE}" dt="2023-05-03T12:32:42.049" v="1080" actId="20577"/>
          <ac:spMkLst>
            <pc:docMk/>
            <pc:sldMk cId="2946904231" sldId="274"/>
            <ac:spMk id="3" creationId="{3C345B93-8A4C-30D1-3CC8-E3AE07763A67}"/>
          </ac:spMkLst>
        </pc:spChg>
        <pc:spChg chg="add">
          <ac:chgData name="Rowsell, Tallulah" userId="5750a8f1-fc66-42e2-92f0-c9c23627ba0b" providerId="ADAL" clId="{9B213920-077E-4AD2-87A8-B8E6444FD9BE}" dt="2023-05-03T12:32:12.096" v="1065" actId="26606"/>
          <ac:spMkLst>
            <pc:docMk/>
            <pc:sldMk cId="2946904231" sldId="274"/>
            <ac:spMk id="10" creationId="{45D37F4E-DDB4-456B-97E0-9937730A039F}"/>
          </ac:spMkLst>
        </pc:spChg>
        <pc:spChg chg="add">
          <ac:chgData name="Rowsell, Tallulah" userId="5750a8f1-fc66-42e2-92f0-c9c23627ba0b" providerId="ADAL" clId="{9B213920-077E-4AD2-87A8-B8E6444FD9BE}" dt="2023-05-03T12:32:12.096" v="1065" actId="26606"/>
          <ac:spMkLst>
            <pc:docMk/>
            <pc:sldMk cId="2946904231" sldId="274"/>
            <ac:spMk id="12" creationId="{B2DD41CD-8F47-4F56-AD12-4E2FF7696987}"/>
          </ac:spMkLst>
        </pc:spChg>
        <pc:picChg chg="add mod ord">
          <ac:chgData name="Rowsell, Tallulah" userId="5750a8f1-fc66-42e2-92f0-c9c23627ba0b" providerId="ADAL" clId="{9B213920-077E-4AD2-87A8-B8E6444FD9BE}" dt="2023-05-03T13:47:50.875" v="1901" actId="166"/>
          <ac:picMkLst>
            <pc:docMk/>
            <pc:sldMk cId="2946904231" sldId="274"/>
            <ac:picMk id="5" creationId="{68A3A79C-F278-9B84-AFFB-F7DC50410B30}"/>
          </ac:picMkLst>
        </pc:picChg>
        <pc:picChg chg="add mod ord">
          <ac:chgData name="Rowsell, Tallulah" userId="5750a8f1-fc66-42e2-92f0-c9c23627ba0b" providerId="ADAL" clId="{9B213920-077E-4AD2-87A8-B8E6444FD9BE}" dt="2023-05-03T13:47:55.175" v="1902" actId="166"/>
          <ac:picMkLst>
            <pc:docMk/>
            <pc:sldMk cId="2946904231" sldId="274"/>
            <ac:picMk id="6" creationId="{8756971C-540C-7821-59ED-B002705F82F0}"/>
          </ac:picMkLst>
        </pc:picChg>
      </pc:sldChg>
      <pc:sldChg chg="addSp modSp new mod setBg">
        <pc:chgData name="Rowsell, Tallulah" userId="5750a8f1-fc66-42e2-92f0-c9c23627ba0b" providerId="ADAL" clId="{9B213920-077E-4AD2-87A8-B8E6444FD9BE}" dt="2023-05-03T13:48:05.156" v="1905" actId="1076"/>
        <pc:sldMkLst>
          <pc:docMk/>
          <pc:sldMk cId="4085776205" sldId="275"/>
        </pc:sldMkLst>
        <pc:spChg chg="mod">
          <ac:chgData name="Rowsell, Tallulah" userId="5750a8f1-fc66-42e2-92f0-c9c23627ba0b" providerId="ADAL" clId="{9B213920-077E-4AD2-87A8-B8E6444FD9BE}" dt="2023-05-03T12:34:04.876" v="1142" actId="26606"/>
          <ac:spMkLst>
            <pc:docMk/>
            <pc:sldMk cId="4085776205" sldId="275"/>
            <ac:spMk id="2" creationId="{12AB0D58-F6DC-57DB-8FCE-0CA4D564112C}"/>
          </ac:spMkLst>
        </pc:spChg>
        <pc:spChg chg="mod">
          <ac:chgData name="Rowsell, Tallulah" userId="5750a8f1-fc66-42e2-92f0-c9c23627ba0b" providerId="ADAL" clId="{9B213920-077E-4AD2-87A8-B8E6444FD9BE}" dt="2023-05-03T12:36:24.923" v="1310"/>
          <ac:spMkLst>
            <pc:docMk/>
            <pc:sldMk cId="4085776205" sldId="275"/>
            <ac:spMk id="3" creationId="{16C891B0-F30B-DA9D-73ED-280D1F87543D}"/>
          </ac:spMkLst>
        </pc:spChg>
        <pc:spChg chg="add">
          <ac:chgData name="Rowsell, Tallulah" userId="5750a8f1-fc66-42e2-92f0-c9c23627ba0b" providerId="ADAL" clId="{9B213920-077E-4AD2-87A8-B8E6444FD9BE}" dt="2023-05-03T12:34:04.876" v="1142" actId="26606"/>
          <ac:spMkLst>
            <pc:docMk/>
            <pc:sldMk cId="4085776205" sldId="275"/>
            <ac:spMk id="10" creationId="{45D37F4E-DDB4-456B-97E0-9937730A039F}"/>
          </ac:spMkLst>
        </pc:spChg>
        <pc:spChg chg="add">
          <ac:chgData name="Rowsell, Tallulah" userId="5750a8f1-fc66-42e2-92f0-c9c23627ba0b" providerId="ADAL" clId="{9B213920-077E-4AD2-87A8-B8E6444FD9BE}" dt="2023-05-03T12:34:04.876" v="1142" actId="26606"/>
          <ac:spMkLst>
            <pc:docMk/>
            <pc:sldMk cId="4085776205" sldId="275"/>
            <ac:spMk id="12" creationId="{B2DD41CD-8F47-4F56-AD12-4E2FF7696987}"/>
          </ac:spMkLst>
        </pc:spChg>
        <pc:picChg chg="add mod">
          <ac:chgData name="Rowsell, Tallulah" userId="5750a8f1-fc66-42e2-92f0-c9c23627ba0b" providerId="ADAL" clId="{9B213920-077E-4AD2-87A8-B8E6444FD9BE}" dt="2023-05-03T12:34:04.876" v="1142" actId="26606"/>
          <ac:picMkLst>
            <pc:docMk/>
            <pc:sldMk cId="4085776205" sldId="275"/>
            <ac:picMk id="5" creationId="{0A7C2F53-7356-B440-0B8C-FEA81906639E}"/>
          </ac:picMkLst>
        </pc:picChg>
        <pc:picChg chg="add mod">
          <ac:chgData name="Rowsell, Tallulah" userId="5750a8f1-fc66-42e2-92f0-c9c23627ba0b" providerId="ADAL" clId="{9B213920-077E-4AD2-87A8-B8E6444FD9BE}" dt="2023-05-03T13:48:05.156" v="1905" actId="1076"/>
          <ac:picMkLst>
            <pc:docMk/>
            <pc:sldMk cId="4085776205" sldId="275"/>
            <ac:picMk id="6" creationId="{793D3A51-BFF8-D587-EC26-531B1AAADADC}"/>
          </ac:picMkLst>
        </pc:picChg>
      </pc:sldChg>
      <pc:sldChg chg="addSp modSp new mod setBg">
        <pc:chgData name="Rowsell, Tallulah" userId="5750a8f1-fc66-42e2-92f0-c9c23627ba0b" providerId="ADAL" clId="{9B213920-077E-4AD2-87A8-B8E6444FD9BE}" dt="2023-05-03T13:48:14.259" v="1908" actId="1076"/>
        <pc:sldMkLst>
          <pc:docMk/>
          <pc:sldMk cId="2564064369" sldId="276"/>
        </pc:sldMkLst>
        <pc:spChg chg="mod">
          <ac:chgData name="Rowsell, Tallulah" userId="5750a8f1-fc66-42e2-92f0-c9c23627ba0b" providerId="ADAL" clId="{9B213920-077E-4AD2-87A8-B8E6444FD9BE}" dt="2023-05-03T12:34:53.532" v="1177" actId="26606"/>
          <ac:spMkLst>
            <pc:docMk/>
            <pc:sldMk cId="2564064369" sldId="276"/>
            <ac:spMk id="2" creationId="{9C690935-2E55-8388-CFEB-1C33624CE6D5}"/>
          </ac:spMkLst>
        </pc:spChg>
        <pc:spChg chg="mod">
          <ac:chgData name="Rowsell, Tallulah" userId="5750a8f1-fc66-42e2-92f0-c9c23627ba0b" providerId="ADAL" clId="{9B213920-077E-4AD2-87A8-B8E6444FD9BE}" dt="2023-05-03T12:36:16.355" v="1309"/>
          <ac:spMkLst>
            <pc:docMk/>
            <pc:sldMk cId="2564064369" sldId="276"/>
            <ac:spMk id="3" creationId="{93892352-2121-7B5A-554B-8798E1B4E59A}"/>
          </ac:spMkLst>
        </pc:spChg>
        <pc:spChg chg="add">
          <ac:chgData name="Rowsell, Tallulah" userId="5750a8f1-fc66-42e2-92f0-c9c23627ba0b" providerId="ADAL" clId="{9B213920-077E-4AD2-87A8-B8E6444FD9BE}" dt="2023-05-03T12:34:53.532" v="1177" actId="26606"/>
          <ac:spMkLst>
            <pc:docMk/>
            <pc:sldMk cId="2564064369" sldId="276"/>
            <ac:spMk id="10" creationId="{45D37F4E-DDB4-456B-97E0-9937730A039F}"/>
          </ac:spMkLst>
        </pc:spChg>
        <pc:spChg chg="add">
          <ac:chgData name="Rowsell, Tallulah" userId="5750a8f1-fc66-42e2-92f0-c9c23627ba0b" providerId="ADAL" clId="{9B213920-077E-4AD2-87A8-B8E6444FD9BE}" dt="2023-05-03T12:34:53.532" v="1177" actId="26606"/>
          <ac:spMkLst>
            <pc:docMk/>
            <pc:sldMk cId="2564064369" sldId="276"/>
            <ac:spMk id="12" creationId="{B2DD41CD-8F47-4F56-AD12-4E2FF7696987}"/>
          </ac:spMkLst>
        </pc:spChg>
        <pc:picChg chg="add mod">
          <ac:chgData name="Rowsell, Tallulah" userId="5750a8f1-fc66-42e2-92f0-c9c23627ba0b" providerId="ADAL" clId="{9B213920-077E-4AD2-87A8-B8E6444FD9BE}" dt="2023-05-03T12:34:53.532" v="1177" actId="26606"/>
          <ac:picMkLst>
            <pc:docMk/>
            <pc:sldMk cId="2564064369" sldId="276"/>
            <ac:picMk id="5" creationId="{55DDC4A1-C94F-FB06-9954-B05E5044D0CF}"/>
          </ac:picMkLst>
        </pc:picChg>
        <pc:picChg chg="add mod">
          <ac:chgData name="Rowsell, Tallulah" userId="5750a8f1-fc66-42e2-92f0-c9c23627ba0b" providerId="ADAL" clId="{9B213920-077E-4AD2-87A8-B8E6444FD9BE}" dt="2023-05-03T13:48:14.259" v="1908" actId="1076"/>
          <ac:picMkLst>
            <pc:docMk/>
            <pc:sldMk cId="2564064369" sldId="276"/>
            <ac:picMk id="6" creationId="{6D939D32-6A60-34C2-EC12-8377C87B5AAE}"/>
          </ac:picMkLst>
        </pc:picChg>
      </pc:sldChg>
      <pc:sldChg chg="addSp modSp new mod setBg">
        <pc:chgData name="Rowsell, Tallulah" userId="5750a8f1-fc66-42e2-92f0-c9c23627ba0b" providerId="ADAL" clId="{9B213920-077E-4AD2-87A8-B8E6444FD9BE}" dt="2023-05-03T13:48:23.196" v="1911" actId="1076"/>
        <pc:sldMkLst>
          <pc:docMk/>
          <pc:sldMk cId="998773618" sldId="277"/>
        </pc:sldMkLst>
        <pc:spChg chg="mod">
          <ac:chgData name="Rowsell, Tallulah" userId="5750a8f1-fc66-42e2-92f0-c9c23627ba0b" providerId="ADAL" clId="{9B213920-077E-4AD2-87A8-B8E6444FD9BE}" dt="2023-05-03T12:36:51.928" v="1312" actId="26606"/>
          <ac:spMkLst>
            <pc:docMk/>
            <pc:sldMk cId="998773618" sldId="277"/>
            <ac:spMk id="2" creationId="{BA22DC42-FDB4-37A8-93A2-385770DF0C43}"/>
          </ac:spMkLst>
        </pc:spChg>
        <pc:spChg chg="mod">
          <ac:chgData name="Rowsell, Tallulah" userId="5750a8f1-fc66-42e2-92f0-c9c23627ba0b" providerId="ADAL" clId="{9B213920-077E-4AD2-87A8-B8E6444FD9BE}" dt="2023-05-03T12:36:51.928" v="1312" actId="26606"/>
          <ac:spMkLst>
            <pc:docMk/>
            <pc:sldMk cId="998773618" sldId="277"/>
            <ac:spMk id="3" creationId="{D174F996-70E5-0F08-A299-26BFE196BE53}"/>
          </ac:spMkLst>
        </pc:spChg>
        <pc:spChg chg="add">
          <ac:chgData name="Rowsell, Tallulah" userId="5750a8f1-fc66-42e2-92f0-c9c23627ba0b" providerId="ADAL" clId="{9B213920-077E-4AD2-87A8-B8E6444FD9BE}" dt="2023-05-03T12:36:51.928" v="1312" actId="26606"/>
          <ac:spMkLst>
            <pc:docMk/>
            <pc:sldMk cId="998773618" sldId="277"/>
            <ac:spMk id="10" creationId="{45D37F4E-DDB4-456B-97E0-9937730A039F}"/>
          </ac:spMkLst>
        </pc:spChg>
        <pc:spChg chg="add">
          <ac:chgData name="Rowsell, Tallulah" userId="5750a8f1-fc66-42e2-92f0-c9c23627ba0b" providerId="ADAL" clId="{9B213920-077E-4AD2-87A8-B8E6444FD9BE}" dt="2023-05-03T12:36:51.928" v="1312" actId="26606"/>
          <ac:spMkLst>
            <pc:docMk/>
            <pc:sldMk cId="998773618" sldId="277"/>
            <ac:spMk id="12" creationId="{B2DD41CD-8F47-4F56-AD12-4E2FF7696987}"/>
          </ac:spMkLst>
        </pc:spChg>
        <pc:picChg chg="add mod">
          <ac:chgData name="Rowsell, Tallulah" userId="5750a8f1-fc66-42e2-92f0-c9c23627ba0b" providerId="ADAL" clId="{9B213920-077E-4AD2-87A8-B8E6444FD9BE}" dt="2023-05-03T12:36:51.928" v="1312" actId="26606"/>
          <ac:picMkLst>
            <pc:docMk/>
            <pc:sldMk cId="998773618" sldId="277"/>
            <ac:picMk id="5" creationId="{CED19B23-CE7F-6D5F-156C-6F631971C4E1}"/>
          </ac:picMkLst>
        </pc:picChg>
        <pc:picChg chg="add mod">
          <ac:chgData name="Rowsell, Tallulah" userId="5750a8f1-fc66-42e2-92f0-c9c23627ba0b" providerId="ADAL" clId="{9B213920-077E-4AD2-87A8-B8E6444FD9BE}" dt="2023-05-03T13:48:23.196" v="1911" actId="1076"/>
          <ac:picMkLst>
            <pc:docMk/>
            <pc:sldMk cId="998773618" sldId="277"/>
            <ac:picMk id="6" creationId="{4F2773D6-3D68-DD7C-002E-93C45137709A}"/>
          </ac:picMkLst>
        </pc:picChg>
      </pc:sldChg>
      <pc:sldChg chg="addSp modSp new mod setBg">
        <pc:chgData name="Rowsell, Tallulah" userId="5750a8f1-fc66-42e2-92f0-c9c23627ba0b" providerId="ADAL" clId="{9B213920-077E-4AD2-87A8-B8E6444FD9BE}" dt="2023-05-03T13:48:32.812" v="1914" actId="1076"/>
        <pc:sldMkLst>
          <pc:docMk/>
          <pc:sldMk cId="780305407" sldId="278"/>
        </pc:sldMkLst>
        <pc:spChg chg="mod">
          <ac:chgData name="Rowsell, Tallulah" userId="5750a8f1-fc66-42e2-92f0-c9c23627ba0b" providerId="ADAL" clId="{9B213920-077E-4AD2-87A8-B8E6444FD9BE}" dt="2023-05-03T12:37:51.354" v="1385" actId="26606"/>
          <ac:spMkLst>
            <pc:docMk/>
            <pc:sldMk cId="780305407" sldId="278"/>
            <ac:spMk id="2" creationId="{46585C6C-5D06-41EF-D3E6-18A3354A2D45}"/>
          </ac:spMkLst>
        </pc:spChg>
        <pc:spChg chg="mod">
          <ac:chgData name="Rowsell, Tallulah" userId="5750a8f1-fc66-42e2-92f0-c9c23627ba0b" providerId="ADAL" clId="{9B213920-077E-4AD2-87A8-B8E6444FD9BE}" dt="2023-05-03T12:37:59.020" v="1386"/>
          <ac:spMkLst>
            <pc:docMk/>
            <pc:sldMk cId="780305407" sldId="278"/>
            <ac:spMk id="3" creationId="{86DF6DED-C4E6-6329-0FD5-30D031468747}"/>
          </ac:spMkLst>
        </pc:spChg>
        <pc:spChg chg="add">
          <ac:chgData name="Rowsell, Tallulah" userId="5750a8f1-fc66-42e2-92f0-c9c23627ba0b" providerId="ADAL" clId="{9B213920-077E-4AD2-87A8-B8E6444FD9BE}" dt="2023-05-03T12:37:51.354" v="1385" actId="26606"/>
          <ac:spMkLst>
            <pc:docMk/>
            <pc:sldMk cId="780305407" sldId="278"/>
            <ac:spMk id="10" creationId="{45D37F4E-DDB4-456B-97E0-9937730A039F}"/>
          </ac:spMkLst>
        </pc:spChg>
        <pc:spChg chg="add">
          <ac:chgData name="Rowsell, Tallulah" userId="5750a8f1-fc66-42e2-92f0-c9c23627ba0b" providerId="ADAL" clId="{9B213920-077E-4AD2-87A8-B8E6444FD9BE}" dt="2023-05-03T12:37:51.354" v="1385" actId="26606"/>
          <ac:spMkLst>
            <pc:docMk/>
            <pc:sldMk cId="780305407" sldId="278"/>
            <ac:spMk id="12" creationId="{B2DD41CD-8F47-4F56-AD12-4E2FF7696987}"/>
          </ac:spMkLst>
        </pc:spChg>
        <pc:picChg chg="add mod">
          <ac:chgData name="Rowsell, Tallulah" userId="5750a8f1-fc66-42e2-92f0-c9c23627ba0b" providerId="ADAL" clId="{9B213920-077E-4AD2-87A8-B8E6444FD9BE}" dt="2023-05-03T12:37:51.354" v="1385" actId="26606"/>
          <ac:picMkLst>
            <pc:docMk/>
            <pc:sldMk cId="780305407" sldId="278"/>
            <ac:picMk id="5" creationId="{FB9AA187-0A82-6ADC-4ECE-70EB4782D284}"/>
          </ac:picMkLst>
        </pc:picChg>
        <pc:picChg chg="add mod">
          <ac:chgData name="Rowsell, Tallulah" userId="5750a8f1-fc66-42e2-92f0-c9c23627ba0b" providerId="ADAL" clId="{9B213920-077E-4AD2-87A8-B8E6444FD9BE}" dt="2023-05-03T13:48:32.812" v="1914" actId="1076"/>
          <ac:picMkLst>
            <pc:docMk/>
            <pc:sldMk cId="780305407" sldId="278"/>
            <ac:picMk id="6" creationId="{D21CC770-56D9-75D9-D43C-46FF40CE35B4}"/>
          </ac:picMkLst>
        </pc:picChg>
      </pc:sldChg>
      <pc:sldChg chg="addSp modSp new mod setBg">
        <pc:chgData name="Rowsell, Tallulah" userId="5750a8f1-fc66-42e2-92f0-c9c23627ba0b" providerId="ADAL" clId="{9B213920-077E-4AD2-87A8-B8E6444FD9BE}" dt="2023-05-03T13:48:41.188" v="1917" actId="1076"/>
        <pc:sldMkLst>
          <pc:docMk/>
          <pc:sldMk cId="1875491232" sldId="279"/>
        </pc:sldMkLst>
        <pc:spChg chg="mod">
          <ac:chgData name="Rowsell, Tallulah" userId="5750a8f1-fc66-42e2-92f0-c9c23627ba0b" providerId="ADAL" clId="{9B213920-077E-4AD2-87A8-B8E6444FD9BE}" dt="2023-05-03T12:39:03.677" v="1404" actId="26606"/>
          <ac:spMkLst>
            <pc:docMk/>
            <pc:sldMk cId="1875491232" sldId="279"/>
            <ac:spMk id="2" creationId="{8D93D058-4B3C-7585-99DA-56BD7BBAA9AB}"/>
          </ac:spMkLst>
        </pc:spChg>
        <pc:spChg chg="mod">
          <ac:chgData name="Rowsell, Tallulah" userId="5750a8f1-fc66-42e2-92f0-c9c23627ba0b" providerId="ADAL" clId="{9B213920-077E-4AD2-87A8-B8E6444FD9BE}" dt="2023-05-03T12:39:19.459" v="1430"/>
          <ac:spMkLst>
            <pc:docMk/>
            <pc:sldMk cId="1875491232" sldId="279"/>
            <ac:spMk id="3" creationId="{9C7939BC-E599-8BB8-AEF0-71D15975EE45}"/>
          </ac:spMkLst>
        </pc:spChg>
        <pc:spChg chg="add">
          <ac:chgData name="Rowsell, Tallulah" userId="5750a8f1-fc66-42e2-92f0-c9c23627ba0b" providerId="ADAL" clId="{9B213920-077E-4AD2-87A8-B8E6444FD9BE}" dt="2023-05-03T12:39:03.677" v="1404" actId="26606"/>
          <ac:spMkLst>
            <pc:docMk/>
            <pc:sldMk cId="1875491232" sldId="279"/>
            <ac:spMk id="10" creationId="{45D37F4E-DDB4-456B-97E0-9937730A039F}"/>
          </ac:spMkLst>
        </pc:spChg>
        <pc:spChg chg="add">
          <ac:chgData name="Rowsell, Tallulah" userId="5750a8f1-fc66-42e2-92f0-c9c23627ba0b" providerId="ADAL" clId="{9B213920-077E-4AD2-87A8-B8E6444FD9BE}" dt="2023-05-03T12:39:03.677" v="1404" actId="26606"/>
          <ac:spMkLst>
            <pc:docMk/>
            <pc:sldMk cId="1875491232" sldId="279"/>
            <ac:spMk id="12" creationId="{B2DD41CD-8F47-4F56-AD12-4E2FF7696987}"/>
          </ac:spMkLst>
        </pc:spChg>
        <pc:picChg chg="add mod">
          <ac:chgData name="Rowsell, Tallulah" userId="5750a8f1-fc66-42e2-92f0-c9c23627ba0b" providerId="ADAL" clId="{9B213920-077E-4AD2-87A8-B8E6444FD9BE}" dt="2023-05-03T12:39:03.677" v="1404" actId="26606"/>
          <ac:picMkLst>
            <pc:docMk/>
            <pc:sldMk cId="1875491232" sldId="279"/>
            <ac:picMk id="5" creationId="{ACDEE5A8-9635-FBE0-D7EB-F278D4EA31E8}"/>
          </ac:picMkLst>
        </pc:picChg>
        <pc:picChg chg="add mod">
          <ac:chgData name="Rowsell, Tallulah" userId="5750a8f1-fc66-42e2-92f0-c9c23627ba0b" providerId="ADAL" clId="{9B213920-077E-4AD2-87A8-B8E6444FD9BE}" dt="2023-05-03T13:48:41.188" v="1917" actId="1076"/>
          <ac:picMkLst>
            <pc:docMk/>
            <pc:sldMk cId="1875491232" sldId="279"/>
            <ac:picMk id="6" creationId="{8D693829-4357-DFCF-24D2-D788D4BAF299}"/>
          </ac:picMkLst>
        </pc:picChg>
      </pc:sldChg>
      <pc:sldChg chg="addSp delSp modSp new mod setBg">
        <pc:chgData name="Rowsell, Tallulah" userId="5750a8f1-fc66-42e2-92f0-c9c23627ba0b" providerId="ADAL" clId="{9B213920-077E-4AD2-87A8-B8E6444FD9BE}" dt="2023-05-03T13:49:03.523" v="1924" actId="1076"/>
        <pc:sldMkLst>
          <pc:docMk/>
          <pc:sldMk cId="1719878890" sldId="280"/>
        </pc:sldMkLst>
        <pc:spChg chg="mod">
          <ac:chgData name="Rowsell, Tallulah" userId="5750a8f1-fc66-42e2-92f0-c9c23627ba0b" providerId="ADAL" clId="{9B213920-077E-4AD2-87A8-B8E6444FD9BE}" dt="2023-05-03T12:40:22.318" v="1503" actId="26606"/>
          <ac:spMkLst>
            <pc:docMk/>
            <pc:sldMk cId="1719878890" sldId="280"/>
            <ac:spMk id="2" creationId="{6866EDB7-C90B-DF8F-E34B-1805B38A69BC}"/>
          </ac:spMkLst>
        </pc:spChg>
        <pc:spChg chg="mod">
          <ac:chgData name="Rowsell, Tallulah" userId="5750a8f1-fc66-42e2-92f0-c9c23627ba0b" providerId="ADAL" clId="{9B213920-077E-4AD2-87A8-B8E6444FD9BE}" dt="2023-05-03T12:40:22.318" v="1503" actId="26606"/>
          <ac:spMkLst>
            <pc:docMk/>
            <pc:sldMk cId="1719878890" sldId="280"/>
            <ac:spMk id="3" creationId="{2F3FFE51-1C05-D328-28CC-D1ED283CBB9F}"/>
          </ac:spMkLst>
        </pc:spChg>
        <pc:spChg chg="add">
          <ac:chgData name="Rowsell, Tallulah" userId="5750a8f1-fc66-42e2-92f0-c9c23627ba0b" providerId="ADAL" clId="{9B213920-077E-4AD2-87A8-B8E6444FD9BE}" dt="2023-05-03T12:40:22.318" v="1503" actId="26606"/>
          <ac:spMkLst>
            <pc:docMk/>
            <pc:sldMk cId="1719878890" sldId="280"/>
            <ac:spMk id="10" creationId="{45D37F4E-DDB4-456B-97E0-9937730A039F}"/>
          </ac:spMkLst>
        </pc:spChg>
        <pc:spChg chg="add">
          <ac:chgData name="Rowsell, Tallulah" userId="5750a8f1-fc66-42e2-92f0-c9c23627ba0b" providerId="ADAL" clId="{9B213920-077E-4AD2-87A8-B8E6444FD9BE}" dt="2023-05-03T12:40:22.318" v="1503" actId="26606"/>
          <ac:spMkLst>
            <pc:docMk/>
            <pc:sldMk cId="1719878890" sldId="280"/>
            <ac:spMk id="12" creationId="{B2DD41CD-8F47-4F56-AD12-4E2FF7696987}"/>
          </ac:spMkLst>
        </pc:spChg>
        <pc:picChg chg="add mod">
          <ac:chgData name="Rowsell, Tallulah" userId="5750a8f1-fc66-42e2-92f0-c9c23627ba0b" providerId="ADAL" clId="{9B213920-077E-4AD2-87A8-B8E6444FD9BE}" dt="2023-05-03T12:40:22.318" v="1503" actId="26606"/>
          <ac:picMkLst>
            <pc:docMk/>
            <pc:sldMk cId="1719878890" sldId="280"/>
            <ac:picMk id="5" creationId="{C1C02A33-2F53-B407-D5FD-15EB4EAF07FF}"/>
          </ac:picMkLst>
        </pc:picChg>
        <pc:picChg chg="add del mod">
          <ac:chgData name="Rowsell, Tallulah" userId="5750a8f1-fc66-42e2-92f0-c9c23627ba0b" providerId="ADAL" clId="{9B213920-077E-4AD2-87A8-B8E6444FD9BE}" dt="2023-05-03T13:48:57.524" v="1921" actId="478"/>
          <ac:picMkLst>
            <pc:docMk/>
            <pc:sldMk cId="1719878890" sldId="280"/>
            <ac:picMk id="6" creationId="{5AC67FF4-EA63-2321-ADC6-591FA12032A0}"/>
          </ac:picMkLst>
        </pc:picChg>
        <pc:picChg chg="add mod">
          <ac:chgData name="Rowsell, Tallulah" userId="5750a8f1-fc66-42e2-92f0-c9c23627ba0b" providerId="ADAL" clId="{9B213920-077E-4AD2-87A8-B8E6444FD9BE}" dt="2023-05-03T13:49:03.523" v="1924" actId="1076"/>
          <ac:picMkLst>
            <pc:docMk/>
            <pc:sldMk cId="1719878890" sldId="280"/>
            <ac:picMk id="8" creationId="{A30450B7-6E18-70CB-FC61-3A9D39C9D3D6}"/>
          </ac:picMkLst>
        </pc:picChg>
      </pc:sldChg>
      <pc:sldChg chg="addSp modSp new mod setBg">
        <pc:chgData name="Rowsell, Tallulah" userId="5750a8f1-fc66-42e2-92f0-c9c23627ba0b" providerId="ADAL" clId="{9B213920-077E-4AD2-87A8-B8E6444FD9BE}" dt="2023-05-03T13:49:11.604" v="1927" actId="1076"/>
        <pc:sldMkLst>
          <pc:docMk/>
          <pc:sldMk cId="1267049318" sldId="281"/>
        </pc:sldMkLst>
        <pc:spChg chg="mod">
          <ac:chgData name="Rowsell, Tallulah" userId="5750a8f1-fc66-42e2-92f0-c9c23627ba0b" providerId="ADAL" clId="{9B213920-077E-4AD2-87A8-B8E6444FD9BE}" dt="2023-05-03T12:41:22.124" v="1556" actId="26606"/>
          <ac:spMkLst>
            <pc:docMk/>
            <pc:sldMk cId="1267049318" sldId="281"/>
            <ac:spMk id="2" creationId="{817D766B-8516-9B9E-A559-AD28BFC42339}"/>
          </ac:spMkLst>
        </pc:spChg>
        <pc:spChg chg="mod">
          <ac:chgData name="Rowsell, Tallulah" userId="5750a8f1-fc66-42e2-92f0-c9c23627ba0b" providerId="ADAL" clId="{9B213920-077E-4AD2-87A8-B8E6444FD9BE}" dt="2023-05-03T12:41:30.904" v="1559" actId="962"/>
          <ac:spMkLst>
            <pc:docMk/>
            <pc:sldMk cId="1267049318" sldId="281"/>
            <ac:spMk id="3" creationId="{4AD2EA60-CEE6-E769-619F-0CBE67B6896D}"/>
          </ac:spMkLst>
        </pc:spChg>
        <pc:spChg chg="add">
          <ac:chgData name="Rowsell, Tallulah" userId="5750a8f1-fc66-42e2-92f0-c9c23627ba0b" providerId="ADAL" clId="{9B213920-077E-4AD2-87A8-B8E6444FD9BE}" dt="2023-05-03T12:41:22.124" v="1556" actId="26606"/>
          <ac:spMkLst>
            <pc:docMk/>
            <pc:sldMk cId="1267049318" sldId="281"/>
            <ac:spMk id="10" creationId="{45D37F4E-DDB4-456B-97E0-9937730A039F}"/>
          </ac:spMkLst>
        </pc:spChg>
        <pc:spChg chg="add">
          <ac:chgData name="Rowsell, Tallulah" userId="5750a8f1-fc66-42e2-92f0-c9c23627ba0b" providerId="ADAL" clId="{9B213920-077E-4AD2-87A8-B8E6444FD9BE}" dt="2023-05-03T12:41:22.124" v="1556" actId="26606"/>
          <ac:spMkLst>
            <pc:docMk/>
            <pc:sldMk cId="1267049318" sldId="281"/>
            <ac:spMk id="12" creationId="{B2DD41CD-8F47-4F56-AD12-4E2FF7696987}"/>
          </ac:spMkLst>
        </pc:spChg>
        <pc:picChg chg="add mod">
          <ac:chgData name="Rowsell, Tallulah" userId="5750a8f1-fc66-42e2-92f0-c9c23627ba0b" providerId="ADAL" clId="{9B213920-077E-4AD2-87A8-B8E6444FD9BE}" dt="2023-05-03T12:41:30.904" v="1558" actId="27614"/>
          <ac:picMkLst>
            <pc:docMk/>
            <pc:sldMk cId="1267049318" sldId="281"/>
            <ac:picMk id="5" creationId="{E44BD321-39D3-F0AF-BF0A-063674C92309}"/>
          </ac:picMkLst>
        </pc:picChg>
        <pc:picChg chg="add mod">
          <ac:chgData name="Rowsell, Tallulah" userId="5750a8f1-fc66-42e2-92f0-c9c23627ba0b" providerId="ADAL" clId="{9B213920-077E-4AD2-87A8-B8E6444FD9BE}" dt="2023-05-03T13:49:11.604" v="1927" actId="1076"/>
          <ac:picMkLst>
            <pc:docMk/>
            <pc:sldMk cId="1267049318" sldId="281"/>
            <ac:picMk id="6" creationId="{BCC37193-27BE-694F-FAAD-206D70AD9B50}"/>
          </ac:picMkLst>
        </pc:picChg>
      </pc:sldChg>
      <pc:sldChg chg="addSp modSp new mod setBg">
        <pc:chgData name="Rowsell, Tallulah" userId="5750a8f1-fc66-42e2-92f0-c9c23627ba0b" providerId="ADAL" clId="{9B213920-077E-4AD2-87A8-B8E6444FD9BE}" dt="2023-05-03T13:49:21.108" v="1930" actId="1076"/>
        <pc:sldMkLst>
          <pc:docMk/>
          <pc:sldMk cId="1926606500" sldId="282"/>
        </pc:sldMkLst>
        <pc:spChg chg="mod">
          <ac:chgData name="Rowsell, Tallulah" userId="5750a8f1-fc66-42e2-92f0-c9c23627ba0b" providerId="ADAL" clId="{9B213920-077E-4AD2-87A8-B8E6444FD9BE}" dt="2023-05-03T12:42:23.171" v="1620" actId="26606"/>
          <ac:spMkLst>
            <pc:docMk/>
            <pc:sldMk cId="1926606500" sldId="282"/>
            <ac:spMk id="2" creationId="{EBA732DF-51BD-8E47-2243-89E826B1C655}"/>
          </ac:spMkLst>
        </pc:spChg>
        <pc:spChg chg="mod">
          <ac:chgData name="Rowsell, Tallulah" userId="5750a8f1-fc66-42e2-92f0-c9c23627ba0b" providerId="ADAL" clId="{9B213920-077E-4AD2-87A8-B8E6444FD9BE}" dt="2023-05-03T12:42:29.487" v="1621"/>
          <ac:spMkLst>
            <pc:docMk/>
            <pc:sldMk cId="1926606500" sldId="282"/>
            <ac:spMk id="3" creationId="{5838DB65-BD47-E012-25D2-9284AF6E3DA6}"/>
          </ac:spMkLst>
        </pc:spChg>
        <pc:spChg chg="add">
          <ac:chgData name="Rowsell, Tallulah" userId="5750a8f1-fc66-42e2-92f0-c9c23627ba0b" providerId="ADAL" clId="{9B213920-077E-4AD2-87A8-B8E6444FD9BE}" dt="2023-05-03T12:42:23.171" v="1620" actId="26606"/>
          <ac:spMkLst>
            <pc:docMk/>
            <pc:sldMk cId="1926606500" sldId="282"/>
            <ac:spMk id="10" creationId="{45D37F4E-DDB4-456B-97E0-9937730A039F}"/>
          </ac:spMkLst>
        </pc:spChg>
        <pc:spChg chg="add">
          <ac:chgData name="Rowsell, Tallulah" userId="5750a8f1-fc66-42e2-92f0-c9c23627ba0b" providerId="ADAL" clId="{9B213920-077E-4AD2-87A8-B8E6444FD9BE}" dt="2023-05-03T12:42:23.171" v="1620" actId="26606"/>
          <ac:spMkLst>
            <pc:docMk/>
            <pc:sldMk cId="1926606500" sldId="282"/>
            <ac:spMk id="12" creationId="{B2DD41CD-8F47-4F56-AD12-4E2FF7696987}"/>
          </ac:spMkLst>
        </pc:spChg>
        <pc:picChg chg="add mod">
          <ac:chgData name="Rowsell, Tallulah" userId="5750a8f1-fc66-42e2-92f0-c9c23627ba0b" providerId="ADAL" clId="{9B213920-077E-4AD2-87A8-B8E6444FD9BE}" dt="2023-05-03T12:42:23.171" v="1620" actId="26606"/>
          <ac:picMkLst>
            <pc:docMk/>
            <pc:sldMk cId="1926606500" sldId="282"/>
            <ac:picMk id="5" creationId="{4A06ABE3-9831-4DE4-46DF-D6EF9BB0FD18}"/>
          </ac:picMkLst>
        </pc:picChg>
        <pc:picChg chg="add mod">
          <ac:chgData name="Rowsell, Tallulah" userId="5750a8f1-fc66-42e2-92f0-c9c23627ba0b" providerId="ADAL" clId="{9B213920-077E-4AD2-87A8-B8E6444FD9BE}" dt="2023-05-03T13:49:21.108" v="1930" actId="1076"/>
          <ac:picMkLst>
            <pc:docMk/>
            <pc:sldMk cId="1926606500" sldId="282"/>
            <ac:picMk id="6" creationId="{9933E751-B2C0-67B6-8A6D-21035D5D715F}"/>
          </ac:picMkLst>
        </pc:picChg>
      </pc:sldChg>
      <pc:sldChg chg="addSp modSp new mod setBg">
        <pc:chgData name="Rowsell, Tallulah" userId="5750a8f1-fc66-42e2-92f0-c9c23627ba0b" providerId="ADAL" clId="{9B213920-077E-4AD2-87A8-B8E6444FD9BE}" dt="2023-05-03T13:49:29.102" v="1933" actId="1076"/>
        <pc:sldMkLst>
          <pc:docMk/>
          <pc:sldMk cId="4047884631" sldId="283"/>
        </pc:sldMkLst>
        <pc:spChg chg="mod">
          <ac:chgData name="Rowsell, Tallulah" userId="5750a8f1-fc66-42e2-92f0-c9c23627ba0b" providerId="ADAL" clId="{9B213920-077E-4AD2-87A8-B8E6444FD9BE}" dt="2023-05-03T12:43:37.106" v="1674" actId="26606"/>
          <ac:spMkLst>
            <pc:docMk/>
            <pc:sldMk cId="4047884631" sldId="283"/>
            <ac:spMk id="2" creationId="{35771AB4-CB29-EFAD-688F-29D8CE8AA035}"/>
          </ac:spMkLst>
        </pc:spChg>
        <pc:spChg chg="mod">
          <ac:chgData name="Rowsell, Tallulah" userId="5750a8f1-fc66-42e2-92f0-c9c23627ba0b" providerId="ADAL" clId="{9B213920-077E-4AD2-87A8-B8E6444FD9BE}" dt="2023-05-03T12:43:37.106" v="1674" actId="26606"/>
          <ac:spMkLst>
            <pc:docMk/>
            <pc:sldMk cId="4047884631" sldId="283"/>
            <ac:spMk id="3" creationId="{10681EE8-B606-924D-BCD3-37C6BACBB075}"/>
          </ac:spMkLst>
        </pc:spChg>
        <pc:spChg chg="add">
          <ac:chgData name="Rowsell, Tallulah" userId="5750a8f1-fc66-42e2-92f0-c9c23627ba0b" providerId="ADAL" clId="{9B213920-077E-4AD2-87A8-B8E6444FD9BE}" dt="2023-05-03T12:43:37.106" v="1674" actId="26606"/>
          <ac:spMkLst>
            <pc:docMk/>
            <pc:sldMk cId="4047884631" sldId="283"/>
            <ac:spMk id="10" creationId="{45D37F4E-DDB4-456B-97E0-9937730A039F}"/>
          </ac:spMkLst>
        </pc:spChg>
        <pc:spChg chg="add">
          <ac:chgData name="Rowsell, Tallulah" userId="5750a8f1-fc66-42e2-92f0-c9c23627ba0b" providerId="ADAL" clId="{9B213920-077E-4AD2-87A8-B8E6444FD9BE}" dt="2023-05-03T12:43:37.106" v="1674" actId="26606"/>
          <ac:spMkLst>
            <pc:docMk/>
            <pc:sldMk cId="4047884631" sldId="283"/>
            <ac:spMk id="12" creationId="{B2DD41CD-8F47-4F56-AD12-4E2FF7696987}"/>
          </ac:spMkLst>
        </pc:spChg>
        <pc:picChg chg="add mod">
          <ac:chgData name="Rowsell, Tallulah" userId="5750a8f1-fc66-42e2-92f0-c9c23627ba0b" providerId="ADAL" clId="{9B213920-077E-4AD2-87A8-B8E6444FD9BE}" dt="2023-05-03T12:43:37.106" v="1674" actId="26606"/>
          <ac:picMkLst>
            <pc:docMk/>
            <pc:sldMk cId="4047884631" sldId="283"/>
            <ac:picMk id="5" creationId="{FDE47BA7-5AE3-AF96-E87D-C8C5D4EAA2A2}"/>
          </ac:picMkLst>
        </pc:picChg>
        <pc:picChg chg="add mod">
          <ac:chgData name="Rowsell, Tallulah" userId="5750a8f1-fc66-42e2-92f0-c9c23627ba0b" providerId="ADAL" clId="{9B213920-077E-4AD2-87A8-B8E6444FD9BE}" dt="2023-05-03T13:49:29.102" v="1933" actId="1076"/>
          <ac:picMkLst>
            <pc:docMk/>
            <pc:sldMk cId="4047884631" sldId="283"/>
            <ac:picMk id="6" creationId="{447F8C34-BA4A-60C1-D35E-E8A06DE4F47A}"/>
          </ac:picMkLst>
        </pc:picChg>
      </pc:sldChg>
      <pc:sldChg chg="addSp modSp new mod setBg">
        <pc:chgData name="Rowsell, Tallulah" userId="5750a8f1-fc66-42e2-92f0-c9c23627ba0b" providerId="ADAL" clId="{9B213920-077E-4AD2-87A8-B8E6444FD9BE}" dt="2023-05-03T13:49:36.443" v="1936" actId="1076"/>
        <pc:sldMkLst>
          <pc:docMk/>
          <pc:sldMk cId="1712293323" sldId="284"/>
        </pc:sldMkLst>
        <pc:spChg chg="mod">
          <ac:chgData name="Rowsell, Tallulah" userId="5750a8f1-fc66-42e2-92f0-c9c23627ba0b" providerId="ADAL" clId="{9B213920-077E-4AD2-87A8-B8E6444FD9BE}" dt="2023-05-03T12:44:30.065" v="1734" actId="26606"/>
          <ac:spMkLst>
            <pc:docMk/>
            <pc:sldMk cId="1712293323" sldId="284"/>
            <ac:spMk id="2" creationId="{C0F0DC43-B66E-A0FD-5D81-A6A2617D787C}"/>
          </ac:spMkLst>
        </pc:spChg>
        <pc:spChg chg="mod">
          <ac:chgData name="Rowsell, Tallulah" userId="5750a8f1-fc66-42e2-92f0-c9c23627ba0b" providerId="ADAL" clId="{9B213920-077E-4AD2-87A8-B8E6444FD9BE}" dt="2023-05-03T12:44:30.065" v="1734" actId="26606"/>
          <ac:spMkLst>
            <pc:docMk/>
            <pc:sldMk cId="1712293323" sldId="284"/>
            <ac:spMk id="3" creationId="{70DA2787-A8CC-28E4-F670-A246D46218CC}"/>
          </ac:spMkLst>
        </pc:spChg>
        <pc:spChg chg="add">
          <ac:chgData name="Rowsell, Tallulah" userId="5750a8f1-fc66-42e2-92f0-c9c23627ba0b" providerId="ADAL" clId="{9B213920-077E-4AD2-87A8-B8E6444FD9BE}" dt="2023-05-03T12:44:30.065" v="1734" actId="26606"/>
          <ac:spMkLst>
            <pc:docMk/>
            <pc:sldMk cId="1712293323" sldId="284"/>
            <ac:spMk id="10" creationId="{45D37F4E-DDB4-456B-97E0-9937730A039F}"/>
          </ac:spMkLst>
        </pc:spChg>
        <pc:spChg chg="add">
          <ac:chgData name="Rowsell, Tallulah" userId="5750a8f1-fc66-42e2-92f0-c9c23627ba0b" providerId="ADAL" clId="{9B213920-077E-4AD2-87A8-B8E6444FD9BE}" dt="2023-05-03T12:44:30.065" v="1734" actId="26606"/>
          <ac:spMkLst>
            <pc:docMk/>
            <pc:sldMk cId="1712293323" sldId="284"/>
            <ac:spMk id="12" creationId="{B2DD41CD-8F47-4F56-AD12-4E2FF7696987}"/>
          </ac:spMkLst>
        </pc:spChg>
        <pc:picChg chg="add mod">
          <ac:chgData name="Rowsell, Tallulah" userId="5750a8f1-fc66-42e2-92f0-c9c23627ba0b" providerId="ADAL" clId="{9B213920-077E-4AD2-87A8-B8E6444FD9BE}" dt="2023-05-03T12:44:30.065" v="1734" actId="26606"/>
          <ac:picMkLst>
            <pc:docMk/>
            <pc:sldMk cId="1712293323" sldId="284"/>
            <ac:picMk id="5" creationId="{446DCB9F-8D7E-7BBC-5850-7C0E65C972B5}"/>
          </ac:picMkLst>
        </pc:picChg>
        <pc:picChg chg="add mod">
          <ac:chgData name="Rowsell, Tallulah" userId="5750a8f1-fc66-42e2-92f0-c9c23627ba0b" providerId="ADAL" clId="{9B213920-077E-4AD2-87A8-B8E6444FD9BE}" dt="2023-05-03T13:49:36.443" v="1936" actId="1076"/>
          <ac:picMkLst>
            <pc:docMk/>
            <pc:sldMk cId="1712293323" sldId="284"/>
            <ac:picMk id="6" creationId="{E33104CB-9663-3C73-2D8A-65A0BEDE9166}"/>
          </ac:picMkLst>
        </pc:picChg>
      </pc:sldChg>
      <pc:sldChg chg="addSp modSp new mod setBg">
        <pc:chgData name="Rowsell, Tallulah" userId="5750a8f1-fc66-42e2-92f0-c9c23627ba0b" providerId="ADAL" clId="{9B213920-077E-4AD2-87A8-B8E6444FD9BE}" dt="2023-05-03T13:49:49.502" v="1939" actId="1076"/>
        <pc:sldMkLst>
          <pc:docMk/>
          <pc:sldMk cId="1606877244" sldId="285"/>
        </pc:sldMkLst>
        <pc:spChg chg="mod">
          <ac:chgData name="Rowsell, Tallulah" userId="5750a8f1-fc66-42e2-92f0-c9c23627ba0b" providerId="ADAL" clId="{9B213920-077E-4AD2-87A8-B8E6444FD9BE}" dt="2023-05-03T12:45:25.477" v="1788" actId="26606"/>
          <ac:spMkLst>
            <pc:docMk/>
            <pc:sldMk cId="1606877244" sldId="285"/>
            <ac:spMk id="2" creationId="{6E255FA7-5EE7-7D43-A7A4-00E8EC5504C9}"/>
          </ac:spMkLst>
        </pc:spChg>
        <pc:spChg chg="mod">
          <ac:chgData name="Rowsell, Tallulah" userId="5750a8f1-fc66-42e2-92f0-c9c23627ba0b" providerId="ADAL" clId="{9B213920-077E-4AD2-87A8-B8E6444FD9BE}" dt="2023-05-03T12:45:25.477" v="1788" actId="26606"/>
          <ac:spMkLst>
            <pc:docMk/>
            <pc:sldMk cId="1606877244" sldId="285"/>
            <ac:spMk id="3" creationId="{CE09E946-7DDF-D11A-3EFA-E26585F542EC}"/>
          </ac:spMkLst>
        </pc:spChg>
        <pc:spChg chg="add">
          <ac:chgData name="Rowsell, Tallulah" userId="5750a8f1-fc66-42e2-92f0-c9c23627ba0b" providerId="ADAL" clId="{9B213920-077E-4AD2-87A8-B8E6444FD9BE}" dt="2023-05-03T12:45:25.477" v="1788" actId="26606"/>
          <ac:spMkLst>
            <pc:docMk/>
            <pc:sldMk cId="1606877244" sldId="285"/>
            <ac:spMk id="10" creationId="{45D37F4E-DDB4-456B-97E0-9937730A039F}"/>
          </ac:spMkLst>
        </pc:spChg>
        <pc:spChg chg="add">
          <ac:chgData name="Rowsell, Tallulah" userId="5750a8f1-fc66-42e2-92f0-c9c23627ba0b" providerId="ADAL" clId="{9B213920-077E-4AD2-87A8-B8E6444FD9BE}" dt="2023-05-03T12:45:25.477" v="1788" actId="26606"/>
          <ac:spMkLst>
            <pc:docMk/>
            <pc:sldMk cId="1606877244" sldId="285"/>
            <ac:spMk id="12" creationId="{B2DD41CD-8F47-4F56-AD12-4E2FF7696987}"/>
          </ac:spMkLst>
        </pc:spChg>
        <pc:picChg chg="add mod">
          <ac:chgData name="Rowsell, Tallulah" userId="5750a8f1-fc66-42e2-92f0-c9c23627ba0b" providerId="ADAL" clId="{9B213920-077E-4AD2-87A8-B8E6444FD9BE}" dt="2023-05-03T12:45:25.477" v="1788" actId="26606"/>
          <ac:picMkLst>
            <pc:docMk/>
            <pc:sldMk cId="1606877244" sldId="285"/>
            <ac:picMk id="5" creationId="{44960F11-BD31-4F3C-3970-B0184E0C746F}"/>
          </ac:picMkLst>
        </pc:picChg>
        <pc:picChg chg="add mod">
          <ac:chgData name="Rowsell, Tallulah" userId="5750a8f1-fc66-42e2-92f0-c9c23627ba0b" providerId="ADAL" clId="{9B213920-077E-4AD2-87A8-B8E6444FD9BE}" dt="2023-05-03T13:49:49.502" v="1939" actId="1076"/>
          <ac:picMkLst>
            <pc:docMk/>
            <pc:sldMk cId="1606877244" sldId="285"/>
            <ac:picMk id="6" creationId="{9994E416-BF19-EB7B-59C6-38645ABE9C41}"/>
          </ac:picMkLst>
        </pc:picChg>
      </pc:sldChg>
      <pc:sldChg chg="addSp modSp new mod setBg">
        <pc:chgData name="Rowsell, Tallulah" userId="5750a8f1-fc66-42e2-92f0-c9c23627ba0b" providerId="ADAL" clId="{9B213920-077E-4AD2-87A8-B8E6444FD9BE}" dt="2023-05-03T13:50:17.931" v="1942" actId="1076"/>
        <pc:sldMkLst>
          <pc:docMk/>
          <pc:sldMk cId="4085205209" sldId="286"/>
        </pc:sldMkLst>
        <pc:spChg chg="mod">
          <ac:chgData name="Rowsell, Tallulah" userId="5750a8f1-fc66-42e2-92f0-c9c23627ba0b" providerId="ADAL" clId="{9B213920-077E-4AD2-87A8-B8E6444FD9BE}" dt="2023-05-03T12:46:06.087" v="1830" actId="26606"/>
          <ac:spMkLst>
            <pc:docMk/>
            <pc:sldMk cId="4085205209" sldId="286"/>
            <ac:spMk id="2" creationId="{4745CA98-DE71-F4D6-0C9F-20CA6B5370C6}"/>
          </ac:spMkLst>
        </pc:spChg>
        <pc:spChg chg="mod">
          <ac:chgData name="Rowsell, Tallulah" userId="5750a8f1-fc66-42e2-92f0-c9c23627ba0b" providerId="ADAL" clId="{9B213920-077E-4AD2-87A8-B8E6444FD9BE}" dt="2023-05-03T12:47:05.113" v="1846" actId="207"/>
          <ac:spMkLst>
            <pc:docMk/>
            <pc:sldMk cId="4085205209" sldId="286"/>
            <ac:spMk id="3" creationId="{5DF8FB81-0420-16E5-8040-E16A67B14BB8}"/>
          </ac:spMkLst>
        </pc:spChg>
        <pc:spChg chg="add">
          <ac:chgData name="Rowsell, Tallulah" userId="5750a8f1-fc66-42e2-92f0-c9c23627ba0b" providerId="ADAL" clId="{9B213920-077E-4AD2-87A8-B8E6444FD9BE}" dt="2023-05-03T12:46:06.087" v="1830" actId="26606"/>
          <ac:spMkLst>
            <pc:docMk/>
            <pc:sldMk cId="4085205209" sldId="286"/>
            <ac:spMk id="10" creationId="{45D37F4E-DDB4-456B-97E0-9937730A039F}"/>
          </ac:spMkLst>
        </pc:spChg>
        <pc:spChg chg="add">
          <ac:chgData name="Rowsell, Tallulah" userId="5750a8f1-fc66-42e2-92f0-c9c23627ba0b" providerId="ADAL" clId="{9B213920-077E-4AD2-87A8-B8E6444FD9BE}" dt="2023-05-03T12:46:06.087" v="1830" actId="26606"/>
          <ac:spMkLst>
            <pc:docMk/>
            <pc:sldMk cId="4085205209" sldId="286"/>
            <ac:spMk id="12" creationId="{B2DD41CD-8F47-4F56-AD12-4E2FF7696987}"/>
          </ac:spMkLst>
        </pc:spChg>
        <pc:picChg chg="add mod">
          <ac:chgData name="Rowsell, Tallulah" userId="5750a8f1-fc66-42e2-92f0-c9c23627ba0b" providerId="ADAL" clId="{9B213920-077E-4AD2-87A8-B8E6444FD9BE}" dt="2023-05-03T12:46:06.087" v="1830" actId="26606"/>
          <ac:picMkLst>
            <pc:docMk/>
            <pc:sldMk cId="4085205209" sldId="286"/>
            <ac:picMk id="5" creationId="{88E042B4-9951-7877-07A7-A46FA2074B8C}"/>
          </ac:picMkLst>
        </pc:picChg>
        <pc:picChg chg="add mod">
          <ac:chgData name="Rowsell, Tallulah" userId="5750a8f1-fc66-42e2-92f0-c9c23627ba0b" providerId="ADAL" clId="{9B213920-077E-4AD2-87A8-B8E6444FD9BE}" dt="2023-05-03T13:50:17.931" v="1942" actId="1076"/>
          <ac:picMkLst>
            <pc:docMk/>
            <pc:sldMk cId="4085205209" sldId="286"/>
            <ac:picMk id="6" creationId="{1293BE58-0BAA-5D80-DF77-00D15268D8F9}"/>
          </ac:picMkLst>
        </pc:picChg>
      </pc:sldChg>
      <pc:sldChg chg="addSp delSp modSp new mod setBg">
        <pc:chgData name="Rowsell, Tallulah" userId="5750a8f1-fc66-42e2-92f0-c9c23627ba0b" providerId="ADAL" clId="{9B213920-077E-4AD2-87A8-B8E6444FD9BE}" dt="2023-05-03T13:50:24.973" v="1945" actId="1076"/>
        <pc:sldMkLst>
          <pc:docMk/>
          <pc:sldMk cId="898021343" sldId="287"/>
        </pc:sldMkLst>
        <pc:spChg chg="del mod">
          <ac:chgData name="Rowsell, Tallulah" userId="5750a8f1-fc66-42e2-92f0-c9c23627ba0b" providerId="ADAL" clId="{9B213920-077E-4AD2-87A8-B8E6444FD9BE}" dt="2023-05-03T12:49:40.977" v="1894" actId="478"/>
          <ac:spMkLst>
            <pc:docMk/>
            <pc:sldMk cId="898021343" sldId="287"/>
            <ac:spMk id="2" creationId="{20F42CAA-2281-3150-2645-1967445838AB}"/>
          </ac:spMkLst>
        </pc:spChg>
        <pc:spChg chg="mod">
          <ac:chgData name="Rowsell, Tallulah" userId="5750a8f1-fc66-42e2-92f0-c9c23627ba0b" providerId="ADAL" clId="{9B213920-077E-4AD2-87A8-B8E6444FD9BE}" dt="2023-05-03T12:49:32.259" v="1892" actId="26606"/>
          <ac:spMkLst>
            <pc:docMk/>
            <pc:sldMk cId="898021343" sldId="287"/>
            <ac:spMk id="3" creationId="{D0DEB7A7-6291-421B-6852-4176FE7410AC}"/>
          </ac:spMkLst>
        </pc:spChg>
        <pc:spChg chg="add">
          <ac:chgData name="Rowsell, Tallulah" userId="5750a8f1-fc66-42e2-92f0-c9c23627ba0b" providerId="ADAL" clId="{9B213920-077E-4AD2-87A8-B8E6444FD9BE}" dt="2023-05-03T12:49:32.259" v="1892" actId="26606"/>
          <ac:spMkLst>
            <pc:docMk/>
            <pc:sldMk cId="898021343" sldId="287"/>
            <ac:spMk id="10" creationId="{117AB3D3-3C9C-4DED-809A-78734805B895}"/>
          </ac:spMkLst>
        </pc:spChg>
        <pc:spChg chg="add">
          <ac:chgData name="Rowsell, Tallulah" userId="5750a8f1-fc66-42e2-92f0-c9c23627ba0b" providerId="ADAL" clId="{9B213920-077E-4AD2-87A8-B8E6444FD9BE}" dt="2023-05-03T12:49:32.259" v="1892" actId="26606"/>
          <ac:spMkLst>
            <pc:docMk/>
            <pc:sldMk cId="898021343" sldId="287"/>
            <ac:spMk id="12" creationId="{3A9A4357-BD1D-4622-A4FE-766E6AB8DE84}"/>
          </ac:spMkLst>
        </pc:spChg>
        <pc:spChg chg="add">
          <ac:chgData name="Rowsell, Tallulah" userId="5750a8f1-fc66-42e2-92f0-c9c23627ba0b" providerId="ADAL" clId="{9B213920-077E-4AD2-87A8-B8E6444FD9BE}" dt="2023-05-03T12:49:32.259" v="1892" actId="26606"/>
          <ac:spMkLst>
            <pc:docMk/>
            <pc:sldMk cId="898021343" sldId="287"/>
            <ac:spMk id="14" creationId="{E659831F-0D9A-4C63-9EBB-8435B85A440F}"/>
          </ac:spMkLst>
        </pc:spChg>
        <pc:spChg chg="add">
          <ac:chgData name="Rowsell, Tallulah" userId="5750a8f1-fc66-42e2-92f0-c9c23627ba0b" providerId="ADAL" clId="{9B213920-077E-4AD2-87A8-B8E6444FD9BE}" dt="2023-05-03T12:49:32.259" v="1892" actId="26606"/>
          <ac:spMkLst>
            <pc:docMk/>
            <pc:sldMk cId="898021343" sldId="287"/>
            <ac:spMk id="16" creationId="{E6995CE5-F890-4ABA-82A2-26507CE8D2A3}"/>
          </ac:spMkLst>
        </pc:spChg>
        <pc:picChg chg="add mod">
          <ac:chgData name="Rowsell, Tallulah" userId="5750a8f1-fc66-42e2-92f0-c9c23627ba0b" providerId="ADAL" clId="{9B213920-077E-4AD2-87A8-B8E6444FD9BE}" dt="2023-05-03T13:50:24.973" v="1945" actId="1076"/>
          <ac:picMkLst>
            <pc:docMk/>
            <pc:sldMk cId="898021343" sldId="287"/>
            <ac:picMk id="4" creationId="{0E35FAA6-C04B-59F7-A9A6-EC13771CDC2D}"/>
          </ac:picMkLst>
        </pc:picChg>
        <pc:picChg chg="add mod">
          <ac:chgData name="Rowsell, Tallulah" userId="5750a8f1-fc66-42e2-92f0-c9c23627ba0b" providerId="ADAL" clId="{9B213920-077E-4AD2-87A8-B8E6444FD9BE}" dt="2023-05-03T12:49:35.900" v="1893" actId="27614"/>
          <ac:picMkLst>
            <pc:docMk/>
            <pc:sldMk cId="898021343" sldId="287"/>
            <ac:picMk id="5" creationId="{7CF637B8-DF0B-B82D-6B77-86CA2A3804DE}"/>
          </ac:picMkLst>
        </pc:picChg>
      </pc:sldChg>
      <pc:sldChg chg="addSp delSp modSp new mod setBg">
        <pc:chgData name="Rowsell, Tallulah" userId="5750a8f1-fc66-42e2-92f0-c9c23627ba0b" providerId="ADAL" clId="{9B213920-077E-4AD2-87A8-B8E6444FD9BE}" dt="2023-05-03T14:03:35.507" v="2102" actId="478"/>
        <pc:sldMkLst>
          <pc:docMk/>
          <pc:sldMk cId="881251986" sldId="288"/>
        </pc:sldMkLst>
        <pc:spChg chg="mod">
          <ac:chgData name="Rowsell, Tallulah" userId="5750a8f1-fc66-42e2-92f0-c9c23627ba0b" providerId="ADAL" clId="{9B213920-077E-4AD2-87A8-B8E6444FD9BE}" dt="2023-05-03T14:03:22.825" v="2100" actId="26606"/>
          <ac:spMkLst>
            <pc:docMk/>
            <pc:sldMk cId="881251986" sldId="288"/>
            <ac:spMk id="2" creationId="{4853CCFB-D85C-9941-8736-7AC06B4EC341}"/>
          </ac:spMkLst>
        </pc:spChg>
        <pc:spChg chg="mod">
          <ac:chgData name="Rowsell, Tallulah" userId="5750a8f1-fc66-42e2-92f0-c9c23627ba0b" providerId="ADAL" clId="{9B213920-077E-4AD2-87A8-B8E6444FD9BE}" dt="2023-05-03T14:03:22.825" v="2100" actId="26606"/>
          <ac:spMkLst>
            <pc:docMk/>
            <pc:sldMk cId="881251986" sldId="288"/>
            <ac:spMk id="3" creationId="{F09CEF72-727C-030E-C358-8D4632D1E744}"/>
          </ac:spMkLst>
        </pc:spChg>
        <pc:spChg chg="add">
          <ac:chgData name="Rowsell, Tallulah" userId="5750a8f1-fc66-42e2-92f0-c9c23627ba0b" providerId="ADAL" clId="{9B213920-077E-4AD2-87A8-B8E6444FD9BE}" dt="2023-05-03T14:03:22.825" v="2100" actId="26606"/>
          <ac:spMkLst>
            <pc:docMk/>
            <pc:sldMk cId="881251986" sldId="288"/>
            <ac:spMk id="10" creationId="{45D37F4E-DDB4-456B-97E0-9937730A039F}"/>
          </ac:spMkLst>
        </pc:spChg>
        <pc:spChg chg="add">
          <ac:chgData name="Rowsell, Tallulah" userId="5750a8f1-fc66-42e2-92f0-c9c23627ba0b" providerId="ADAL" clId="{9B213920-077E-4AD2-87A8-B8E6444FD9BE}" dt="2023-05-03T14:03:22.825" v="2100" actId="26606"/>
          <ac:spMkLst>
            <pc:docMk/>
            <pc:sldMk cId="881251986" sldId="288"/>
            <ac:spMk id="12" creationId="{B2DD41CD-8F47-4F56-AD12-4E2FF7696987}"/>
          </ac:spMkLst>
        </pc:spChg>
        <pc:picChg chg="add mod">
          <ac:chgData name="Rowsell, Tallulah" userId="5750a8f1-fc66-42e2-92f0-c9c23627ba0b" providerId="ADAL" clId="{9B213920-077E-4AD2-87A8-B8E6444FD9BE}" dt="2023-05-03T14:03:22.825" v="2100" actId="26606"/>
          <ac:picMkLst>
            <pc:docMk/>
            <pc:sldMk cId="881251986" sldId="288"/>
            <ac:picMk id="5" creationId="{71ADAF35-CDAB-00AC-5C0B-E2D5F61957EA}"/>
          </ac:picMkLst>
        </pc:picChg>
        <pc:picChg chg="add del">
          <ac:chgData name="Rowsell, Tallulah" userId="5750a8f1-fc66-42e2-92f0-c9c23627ba0b" providerId="ADAL" clId="{9B213920-077E-4AD2-87A8-B8E6444FD9BE}" dt="2023-05-03T14:03:35.507" v="2102" actId="478"/>
          <ac:picMkLst>
            <pc:docMk/>
            <pc:sldMk cId="881251986" sldId="288"/>
            <ac:picMk id="6" creationId="{F6E6FF6C-97C8-B931-A14E-1EE489F04804}"/>
          </ac:picMkLst>
        </pc:picChg>
      </pc:sldChg>
      <pc:sldChg chg="addSp delSp modSp new del mod setBg">
        <pc:chgData name="Rowsell, Tallulah" userId="5750a8f1-fc66-42e2-92f0-c9c23627ba0b" providerId="ADAL" clId="{9B213920-077E-4AD2-87A8-B8E6444FD9BE}" dt="2023-05-03T14:15:08.236" v="2528" actId="2696"/>
        <pc:sldMkLst>
          <pc:docMk/>
          <pc:sldMk cId="2284638525" sldId="289"/>
        </pc:sldMkLst>
        <pc:spChg chg="mod">
          <ac:chgData name="Rowsell, Tallulah" userId="5750a8f1-fc66-42e2-92f0-c9c23627ba0b" providerId="ADAL" clId="{9B213920-077E-4AD2-87A8-B8E6444FD9BE}" dt="2023-05-03T14:13:46.312" v="2457" actId="26606"/>
          <ac:spMkLst>
            <pc:docMk/>
            <pc:sldMk cId="2284638525" sldId="289"/>
            <ac:spMk id="2" creationId="{CBA148D7-761A-5FE5-2671-C1E1CCC5D0E1}"/>
          </ac:spMkLst>
        </pc:spChg>
        <pc:spChg chg="mod ord">
          <ac:chgData name="Rowsell, Tallulah" userId="5750a8f1-fc66-42e2-92f0-c9c23627ba0b" providerId="ADAL" clId="{9B213920-077E-4AD2-87A8-B8E6444FD9BE}" dt="2023-05-03T14:13:46.312" v="2457" actId="26606"/>
          <ac:spMkLst>
            <pc:docMk/>
            <pc:sldMk cId="2284638525" sldId="289"/>
            <ac:spMk id="3" creationId="{82EA9153-1E1A-094F-AEB8-86933477802A}"/>
          </ac:spMkLst>
        </pc:spChg>
        <pc:spChg chg="add">
          <ac:chgData name="Rowsell, Tallulah" userId="5750a8f1-fc66-42e2-92f0-c9c23627ba0b" providerId="ADAL" clId="{9B213920-077E-4AD2-87A8-B8E6444FD9BE}" dt="2023-05-03T14:13:46.312" v="2457" actId="26606"/>
          <ac:spMkLst>
            <pc:docMk/>
            <pc:sldMk cId="2284638525" sldId="289"/>
            <ac:spMk id="11" creationId="{F944E337-3E5D-4A1F-A5A1-2057F25B8A7B}"/>
          </ac:spMkLst>
        </pc:spChg>
        <pc:spChg chg="add">
          <ac:chgData name="Rowsell, Tallulah" userId="5750a8f1-fc66-42e2-92f0-c9c23627ba0b" providerId="ADAL" clId="{9B213920-077E-4AD2-87A8-B8E6444FD9BE}" dt="2023-05-03T14:13:46.312" v="2457" actId="26606"/>
          <ac:spMkLst>
            <pc:docMk/>
            <pc:sldMk cId="2284638525" sldId="289"/>
            <ac:spMk id="13" creationId="{4B24796A-C1F6-4B21-B963-70E55A144F0A}"/>
          </ac:spMkLst>
        </pc:spChg>
        <pc:spChg chg="add">
          <ac:chgData name="Rowsell, Tallulah" userId="5750a8f1-fc66-42e2-92f0-c9c23627ba0b" providerId="ADAL" clId="{9B213920-077E-4AD2-87A8-B8E6444FD9BE}" dt="2023-05-03T14:13:46.312" v="2457" actId="26606"/>
          <ac:spMkLst>
            <pc:docMk/>
            <pc:sldMk cId="2284638525" sldId="289"/>
            <ac:spMk id="15" creationId="{8101159E-D455-456F-8FE1-396AB1590C2F}"/>
          </ac:spMkLst>
        </pc:spChg>
        <pc:spChg chg="add">
          <ac:chgData name="Rowsell, Tallulah" userId="5750a8f1-fc66-42e2-92f0-c9c23627ba0b" providerId="ADAL" clId="{9B213920-077E-4AD2-87A8-B8E6444FD9BE}" dt="2023-05-03T14:13:46.312" v="2457" actId="26606"/>
          <ac:spMkLst>
            <pc:docMk/>
            <pc:sldMk cId="2284638525" sldId="289"/>
            <ac:spMk id="17" creationId="{1F9FDF39-7A42-411B-85F1-9DE812C7A75B}"/>
          </ac:spMkLst>
        </pc:spChg>
        <pc:picChg chg="add del">
          <ac:chgData name="Rowsell, Tallulah" userId="5750a8f1-fc66-42e2-92f0-c9c23627ba0b" providerId="ADAL" clId="{9B213920-077E-4AD2-87A8-B8E6444FD9BE}" dt="2023-05-03T14:03:47.325" v="2105" actId="478"/>
          <ac:picMkLst>
            <pc:docMk/>
            <pc:sldMk cId="2284638525" sldId="289"/>
            <ac:picMk id="4" creationId="{90FA4100-382B-EA8A-5E65-1EC9760E2177}"/>
          </ac:picMkLst>
        </pc:picChg>
        <pc:picChg chg="add mod">
          <ac:chgData name="Rowsell, Tallulah" userId="5750a8f1-fc66-42e2-92f0-c9c23627ba0b" providerId="ADAL" clId="{9B213920-077E-4AD2-87A8-B8E6444FD9BE}" dt="2023-05-03T14:13:53.770" v="2458" actId="27614"/>
          <ac:picMkLst>
            <pc:docMk/>
            <pc:sldMk cId="2284638525" sldId="289"/>
            <ac:picMk id="6" creationId="{A6490C54-7836-6762-F92D-9CDCEB5C94F2}"/>
          </ac:picMkLst>
        </pc:picChg>
        <pc:picChg chg="add del">
          <ac:chgData name="Rowsell, Tallulah" userId="5750a8f1-fc66-42e2-92f0-c9c23627ba0b" providerId="ADAL" clId="{9B213920-077E-4AD2-87A8-B8E6444FD9BE}" dt="2023-05-03T14:14:57.370" v="2525" actId="478"/>
          <ac:picMkLst>
            <pc:docMk/>
            <pc:sldMk cId="2284638525" sldId="289"/>
            <ac:picMk id="8" creationId="{0122E9D3-A2E2-FF5F-E531-82CA16CE39BE}"/>
          </ac:picMkLst>
        </pc:picChg>
      </pc:sldChg>
      <pc:sldChg chg="modSp add mod ord">
        <pc:chgData name="Rowsell, Tallulah" userId="5750a8f1-fc66-42e2-92f0-c9c23627ba0b" providerId="ADAL" clId="{9B213920-077E-4AD2-87A8-B8E6444FD9BE}" dt="2023-05-03T14:05:17.347" v="2119"/>
        <pc:sldMkLst>
          <pc:docMk/>
          <pc:sldMk cId="3522980200" sldId="290"/>
        </pc:sldMkLst>
        <pc:spChg chg="mod">
          <ac:chgData name="Rowsell, Tallulah" userId="5750a8f1-fc66-42e2-92f0-c9c23627ba0b" providerId="ADAL" clId="{9B213920-077E-4AD2-87A8-B8E6444FD9BE}" dt="2023-05-03T14:05:17.347" v="2119"/>
          <ac:spMkLst>
            <pc:docMk/>
            <pc:sldMk cId="3522980200" sldId="290"/>
            <ac:spMk id="3" creationId="{F09CEF72-727C-030E-C358-8D4632D1E744}"/>
          </ac:spMkLst>
        </pc:spChg>
      </pc:sldChg>
      <pc:sldChg chg="modSp add mod">
        <pc:chgData name="Rowsell, Tallulah" userId="5750a8f1-fc66-42e2-92f0-c9c23627ba0b" providerId="ADAL" clId="{9B213920-077E-4AD2-87A8-B8E6444FD9BE}" dt="2023-05-03T14:21:57.518" v="2828"/>
        <pc:sldMkLst>
          <pc:docMk/>
          <pc:sldMk cId="2949569705" sldId="291"/>
        </pc:sldMkLst>
        <pc:spChg chg="mod">
          <ac:chgData name="Rowsell, Tallulah" userId="5750a8f1-fc66-42e2-92f0-c9c23627ba0b" providerId="ADAL" clId="{9B213920-077E-4AD2-87A8-B8E6444FD9BE}" dt="2023-05-03T14:21:57.518" v="2828"/>
          <ac:spMkLst>
            <pc:docMk/>
            <pc:sldMk cId="2949569705" sldId="291"/>
            <ac:spMk id="3" creationId="{F09CEF72-727C-030E-C358-8D4632D1E744}"/>
          </ac:spMkLst>
        </pc:spChg>
      </pc:sldChg>
      <pc:sldChg chg="addSp delSp modSp add mod">
        <pc:chgData name="Rowsell, Tallulah" userId="5750a8f1-fc66-42e2-92f0-c9c23627ba0b" providerId="ADAL" clId="{9B213920-077E-4AD2-87A8-B8E6444FD9BE}" dt="2023-05-03T14:21:47.422" v="2827" actId="6549"/>
        <pc:sldMkLst>
          <pc:docMk/>
          <pc:sldMk cId="4154736638" sldId="292"/>
        </pc:sldMkLst>
        <pc:spChg chg="mod">
          <ac:chgData name="Rowsell, Tallulah" userId="5750a8f1-fc66-42e2-92f0-c9c23627ba0b" providerId="ADAL" clId="{9B213920-077E-4AD2-87A8-B8E6444FD9BE}" dt="2023-05-03T14:14:32.936" v="2470" actId="20577"/>
          <ac:spMkLst>
            <pc:docMk/>
            <pc:sldMk cId="4154736638" sldId="292"/>
            <ac:spMk id="2" creationId="{4853CCFB-D85C-9941-8736-7AC06B4EC341}"/>
          </ac:spMkLst>
        </pc:spChg>
        <pc:spChg chg="mod">
          <ac:chgData name="Rowsell, Tallulah" userId="5750a8f1-fc66-42e2-92f0-c9c23627ba0b" providerId="ADAL" clId="{9B213920-077E-4AD2-87A8-B8E6444FD9BE}" dt="2023-05-03T14:21:47.422" v="2827" actId="6549"/>
          <ac:spMkLst>
            <pc:docMk/>
            <pc:sldMk cId="4154736638" sldId="292"/>
            <ac:spMk id="3" creationId="{F09CEF72-727C-030E-C358-8D4632D1E744}"/>
          </ac:spMkLst>
        </pc:spChg>
        <pc:picChg chg="del">
          <ac:chgData name="Rowsell, Tallulah" userId="5750a8f1-fc66-42e2-92f0-c9c23627ba0b" providerId="ADAL" clId="{9B213920-077E-4AD2-87A8-B8E6444FD9BE}" dt="2023-05-03T14:14:35.320" v="2471" actId="478"/>
          <ac:picMkLst>
            <pc:docMk/>
            <pc:sldMk cId="4154736638" sldId="292"/>
            <ac:picMk id="5" creationId="{71ADAF35-CDAB-00AC-5C0B-E2D5F61957EA}"/>
          </ac:picMkLst>
        </pc:picChg>
        <pc:picChg chg="add mod">
          <ac:chgData name="Rowsell, Tallulah" userId="5750a8f1-fc66-42e2-92f0-c9c23627ba0b" providerId="ADAL" clId="{9B213920-077E-4AD2-87A8-B8E6444FD9BE}" dt="2023-05-03T14:14:47.520" v="2476" actId="1076"/>
          <ac:picMkLst>
            <pc:docMk/>
            <pc:sldMk cId="4154736638" sldId="292"/>
            <ac:picMk id="6" creationId="{EAC43863-4F75-A4AA-75A9-8F1F2B54B33E}"/>
          </ac:picMkLst>
        </pc:picChg>
      </pc:sldChg>
      <pc:sldChg chg="addSp delSp modSp add mod">
        <pc:chgData name="Rowsell, Tallulah" userId="5750a8f1-fc66-42e2-92f0-c9c23627ba0b" providerId="ADAL" clId="{9B213920-077E-4AD2-87A8-B8E6444FD9BE}" dt="2023-05-03T14:19:49.637" v="2648" actId="2711"/>
        <pc:sldMkLst>
          <pc:docMk/>
          <pc:sldMk cId="3441524400" sldId="293"/>
        </pc:sldMkLst>
        <pc:spChg chg="mod">
          <ac:chgData name="Rowsell, Tallulah" userId="5750a8f1-fc66-42e2-92f0-c9c23627ba0b" providerId="ADAL" clId="{9B213920-077E-4AD2-87A8-B8E6444FD9BE}" dt="2023-05-03T14:15:15.479" v="2538" actId="20577"/>
          <ac:spMkLst>
            <pc:docMk/>
            <pc:sldMk cId="3441524400" sldId="293"/>
            <ac:spMk id="2" creationId="{4853CCFB-D85C-9941-8736-7AC06B4EC341}"/>
          </ac:spMkLst>
        </pc:spChg>
        <pc:spChg chg="mod">
          <ac:chgData name="Rowsell, Tallulah" userId="5750a8f1-fc66-42e2-92f0-c9c23627ba0b" providerId="ADAL" clId="{9B213920-077E-4AD2-87A8-B8E6444FD9BE}" dt="2023-05-03T14:19:49.637" v="2648" actId="2711"/>
          <ac:spMkLst>
            <pc:docMk/>
            <pc:sldMk cId="3441524400" sldId="293"/>
            <ac:spMk id="3" creationId="{F09CEF72-727C-030E-C358-8D4632D1E744}"/>
          </ac:spMkLst>
        </pc:spChg>
        <pc:picChg chg="add mod">
          <ac:chgData name="Rowsell, Tallulah" userId="5750a8f1-fc66-42e2-92f0-c9c23627ba0b" providerId="ADAL" clId="{9B213920-077E-4AD2-87A8-B8E6444FD9BE}" dt="2023-05-03T14:15:54.992" v="2546" actId="1076"/>
          <ac:picMkLst>
            <pc:docMk/>
            <pc:sldMk cId="3441524400" sldId="293"/>
            <ac:picMk id="5" creationId="{3B5B3B9B-BB0B-B23B-8D0A-0401E6EC82AB}"/>
          </ac:picMkLst>
        </pc:picChg>
        <pc:picChg chg="del">
          <ac:chgData name="Rowsell, Tallulah" userId="5750a8f1-fc66-42e2-92f0-c9c23627ba0b" providerId="ADAL" clId="{9B213920-077E-4AD2-87A8-B8E6444FD9BE}" dt="2023-05-03T14:15:17.160" v="2539" actId="478"/>
          <ac:picMkLst>
            <pc:docMk/>
            <pc:sldMk cId="3441524400" sldId="293"/>
            <ac:picMk id="6" creationId="{EAC43863-4F75-A4AA-75A9-8F1F2B54B33E}"/>
          </ac:picMkLst>
        </pc:picChg>
      </pc:sldChg>
      <pc:sldChg chg="modSp add mod">
        <pc:chgData name="Rowsell, Tallulah" userId="5750a8f1-fc66-42e2-92f0-c9c23627ba0b" providerId="ADAL" clId="{9B213920-077E-4AD2-87A8-B8E6444FD9BE}" dt="2023-05-03T14:21:21.965" v="2823"/>
        <pc:sldMkLst>
          <pc:docMk/>
          <pc:sldMk cId="764141316" sldId="294"/>
        </pc:sldMkLst>
        <pc:spChg chg="mod">
          <ac:chgData name="Rowsell, Tallulah" userId="5750a8f1-fc66-42e2-92f0-c9c23627ba0b" providerId="ADAL" clId="{9B213920-077E-4AD2-87A8-B8E6444FD9BE}" dt="2023-05-03T14:21:21.965" v="2823"/>
          <ac:spMkLst>
            <pc:docMk/>
            <pc:sldMk cId="764141316" sldId="294"/>
            <ac:spMk id="3" creationId="{F09CEF72-727C-030E-C358-8D4632D1E744}"/>
          </ac:spMkLst>
        </pc:spChg>
      </pc:sldChg>
      <pc:sldChg chg="addSp delSp modSp add mod">
        <pc:chgData name="Rowsell, Tallulah" userId="5750a8f1-fc66-42e2-92f0-c9c23627ba0b" providerId="ADAL" clId="{9B213920-077E-4AD2-87A8-B8E6444FD9BE}" dt="2023-05-03T14:21:04.241" v="2821" actId="27636"/>
        <pc:sldMkLst>
          <pc:docMk/>
          <pc:sldMk cId="3672050121" sldId="295"/>
        </pc:sldMkLst>
        <pc:spChg chg="mod">
          <ac:chgData name="Rowsell, Tallulah" userId="5750a8f1-fc66-42e2-92f0-c9c23627ba0b" providerId="ADAL" clId="{9B213920-077E-4AD2-87A8-B8E6444FD9BE}" dt="2023-05-03T14:18:45.402" v="2635" actId="20577"/>
          <ac:spMkLst>
            <pc:docMk/>
            <pc:sldMk cId="3672050121" sldId="295"/>
            <ac:spMk id="2" creationId="{4853CCFB-D85C-9941-8736-7AC06B4EC341}"/>
          </ac:spMkLst>
        </pc:spChg>
        <pc:spChg chg="mod">
          <ac:chgData name="Rowsell, Tallulah" userId="5750a8f1-fc66-42e2-92f0-c9c23627ba0b" providerId="ADAL" clId="{9B213920-077E-4AD2-87A8-B8E6444FD9BE}" dt="2023-05-03T14:21:04.241" v="2821" actId="27636"/>
          <ac:spMkLst>
            <pc:docMk/>
            <pc:sldMk cId="3672050121" sldId="295"/>
            <ac:spMk id="3" creationId="{F09CEF72-727C-030E-C358-8D4632D1E744}"/>
          </ac:spMkLst>
        </pc:spChg>
        <pc:picChg chg="del">
          <ac:chgData name="Rowsell, Tallulah" userId="5750a8f1-fc66-42e2-92f0-c9c23627ba0b" providerId="ADAL" clId="{9B213920-077E-4AD2-87A8-B8E6444FD9BE}" dt="2023-05-03T14:18:50.102" v="2637" actId="478"/>
          <ac:picMkLst>
            <pc:docMk/>
            <pc:sldMk cId="3672050121" sldId="295"/>
            <ac:picMk id="5" creationId="{3B5B3B9B-BB0B-B23B-8D0A-0401E6EC82AB}"/>
          </ac:picMkLst>
        </pc:picChg>
        <pc:picChg chg="add mod">
          <ac:chgData name="Rowsell, Tallulah" userId="5750a8f1-fc66-42e2-92f0-c9c23627ba0b" providerId="ADAL" clId="{9B213920-077E-4AD2-87A8-B8E6444FD9BE}" dt="2023-05-03T14:19:08.239" v="2641" actId="1076"/>
          <ac:picMkLst>
            <pc:docMk/>
            <pc:sldMk cId="3672050121" sldId="295"/>
            <ac:picMk id="6" creationId="{1519D1AF-C6C1-C29C-42EA-AEEEC6295F63}"/>
          </ac:picMkLst>
        </pc:picChg>
      </pc:sldChg>
      <pc:sldChg chg="addSp modSp add mod">
        <pc:chgData name="Rowsell, Tallulah" userId="5750a8f1-fc66-42e2-92f0-c9c23627ba0b" providerId="ADAL" clId="{9B213920-077E-4AD2-87A8-B8E6444FD9BE}" dt="2023-05-03T14:23:51.094" v="3021"/>
        <pc:sldMkLst>
          <pc:docMk/>
          <pc:sldMk cId="2587059705" sldId="296"/>
        </pc:sldMkLst>
        <pc:spChg chg="mod">
          <ac:chgData name="Rowsell, Tallulah" userId="5750a8f1-fc66-42e2-92f0-c9c23627ba0b" providerId="ADAL" clId="{9B213920-077E-4AD2-87A8-B8E6444FD9BE}" dt="2023-05-03T14:22:18.708" v="2844" actId="20577"/>
          <ac:spMkLst>
            <pc:docMk/>
            <pc:sldMk cId="2587059705" sldId="296"/>
            <ac:spMk id="2" creationId="{4853CCFB-D85C-9941-8736-7AC06B4EC341}"/>
          </ac:spMkLst>
        </pc:spChg>
        <pc:spChg chg="mod">
          <ac:chgData name="Rowsell, Tallulah" userId="5750a8f1-fc66-42e2-92f0-c9c23627ba0b" providerId="ADAL" clId="{9B213920-077E-4AD2-87A8-B8E6444FD9BE}" dt="2023-05-03T14:23:51.094" v="3021"/>
          <ac:spMkLst>
            <pc:docMk/>
            <pc:sldMk cId="2587059705" sldId="296"/>
            <ac:spMk id="3" creationId="{F09CEF72-727C-030E-C358-8D4632D1E744}"/>
          </ac:spMkLst>
        </pc:spChg>
        <pc:picChg chg="add mod">
          <ac:chgData name="Rowsell, Tallulah" userId="5750a8f1-fc66-42e2-92f0-c9c23627ba0b" providerId="ADAL" clId="{9B213920-077E-4AD2-87A8-B8E6444FD9BE}" dt="2023-05-03T14:22:39.687" v="2850" actId="1076"/>
          <ac:picMkLst>
            <pc:docMk/>
            <pc:sldMk cId="2587059705" sldId="296"/>
            <ac:picMk id="5" creationId="{BFA3D643-007E-0934-30F4-B1B04CA894B8}"/>
          </ac:picMkLst>
        </pc:picChg>
        <pc:picChg chg="mod">
          <ac:chgData name="Rowsell, Tallulah" userId="5750a8f1-fc66-42e2-92f0-c9c23627ba0b" providerId="ADAL" clId="{9B213920-077E-4AD2-87A8-B8E6444FD9BE}" dt="2023-05-03T14:22:25.652" v="2847" actId="1076"/>
          <ac:picMkLst>
            <pc:docMk/>
            <pc:sldMk cId="2587059705" sldId="296"/>
            <ac:picMk id="6" creationId="{EAC43863-4F75-A4AA-75A9-8F1F2B54B33E}"/>
          </ac:picMkLst>
        </pc:picChg>
      </pc:sldChg>
      <pc:sldChg chg="addSp delSp modSp add mod">
        <pc:chgData name="Rowsell, Tallulah" userId="5750a8f1-fc66-42e2-92f0-c9c23627ba0b" providerId="ADAL" clId="{9B213920-077E-4AD2-87A8-B8E6444FD9BE}" dt="2023-05-03T14:25:29.610" v="3150" actId="255"/>
        <pc:sldMkLst>
          <pc:docMk/>
          <pc:sldMk cId="3578587283" sldId="297"/>
        </pc:sldMkLst>
        <pc:spChg chg="mod">
          <ac:chgData name="Rowsell, Tallulah" userId="5750a8f1-fc66-42e2-92f0-c9c23627ba0b" providerId="ADAL" clId="{9B213920-077E-4AD2-87A8-B8E6444FD9BE}" dt="2023-05-03T14:24:19.732" v="3030" actId="20577"/>
          <ac:spMkLst>
            <pc:docMk/>
            <pc:sldMk cId="3578587283" sldId="297"/>
            <ac:spMk id="2" creationId="{4853CCFB-D85C-9941-8736-7AC06B4EC341}"/>
          </ac:spMkLst>
        </pc:spChg>
        <pc:spChg chg="mod">
          <ac:chgData name="Rowsell, Tallulah" userId="5750a8f1-fc66-42e2-92f0-c9c23627ba0b" providerId="ADAL" clId="{9B213920-077E-4AD2-87A8-B8E6444FD9BE}" dt="2023-05-03T14:25:29.610" v="3150" actId="255"/>
          <ac:spMkLst>
            <pc:docMk/>
            <pc:sldMk cId="3578587283" sldId="297"/>
            <ac:spMk id="3" creationId="{F09CEF72-727C-030E-C358-8D4632D1E744}"/>
          </ac:spMkLst>
        </pc:spChg>
        <pc:picChg chg="add mod">
          <ac:chgData name="Rowsell, Tallulah" userId="5750a8f1-fc66-42e2-92f0-c9c23627ba0b" providerId="ADAL" clId="{9B213920-077E-4AD2-87A8-B8E6444FD9BE}" dt="2023-05-03T14:24:38.790" v="3035" actId="1076"/>
          <ac:picMkLst>
            <pc:docMk/>
            <pc:sldMk cId="3578587283" sldId="297"/>
            <ac:picMk id="5" creationId="{10ED3558-34E7-35FE-EE4F-31D48315C54E}"/>
          </ac:picMkLst>
        </pc:picChg>
        <pc:picChg chg="del">
          <ac:chgData name="Rowsell, Tallulah" userId="5750a8f1-fc66-42e2-92f0-c9c23627ba0b" providerId="ADAL" clId="{9B213920-077E-4AD2-87A8-B8E6444FD9BE}" dt="2023-05-03T14:24:21.159" v="3031" actId="478"/>
          <ac:picMkLst>
            <pc:docMk/>
            <pc:sldMk cId="3578587283" sldId="297"/>
            <ac:picMk id="6" creationId="{1519D1AF-C6C1-C29C-42EA-AEEEC6295F63}"/>
          </ac:picMkLst>
        </pc:picChg>
      </pc:sldChg>
      <pc:sldChg chg="addSp delSp modSp add mod">
        <pc:chgData name="Rowsell, Tallulah" userId="5750a8f1-fc66-42e2-92f0-c9c23627ba0b" providerId="ADAL" clId="{9B213920-077E-4AD2-87A8-B8E6444FD9BE}" dt="2023-05-03T14:26:56.537" v="3175" actId="20577"/>
        <pc:sldMkLst>
          <pc:docMk/>
          <pc:sldMk cId="1296483727" sldId="298"/>
        </pc:sldMkLst>
        <pc:spChg chg="mod">
          <ac:chgData name="Rowsell, Tallulah" userId="5750a8f1-fc66-42e2-92f0-c9c23627ba0b" providerId="ADAL" clId="{9B213920-077E-4AD2-87A8-B8E6444FD9BE}" dt="2023-05-03T14:26:56.537" v="3175" actId="20577"/>
          <ac:spMkLst>
            <pc:docMk/>
            <pc:sldMk cId="1296483727" sldId="298"/>
            <ac:spMk id="2" creationId="{4853CCFB-D85C-9941-8736-7AC06B4EC341}"/>
          </ac:spMkLst>
        </pc:spChg>
        <pc:spChg chg="mod">
          <ac:chgData name="Rowsell, Tallulah" userId="5750a8f1-fc66-42e2-92f0-c9c23627ba0b" providerId="ADAL" clId="{9B213920-077E-4AD2-87A8-B8E6444FD9BE}" dt="2023-05-03T14:26:40.338" v="3173" actId="255"/>
          <ac:spMkLst>
            <pc:docMk/>
            <pc:sldMk cId="1296483727" sldId="298"/>
            <ac:spMk id="3" creationId="{F09CEF72-727C-030E-C358-8D4632D1E744}"/>
          </ac:spMkLst>
        </pc:spChg>
        <pc:picChg chg="del">
          <ac:chgData name="Rowsell, Tallulah" userId="5750a8f1-fc66-42e2-92f0-c9c23627ba0b" providerId="ADAL" clId="{9B213920-077E-4AD2-87A8-B8E6444FD9BE}" dt="2023-05-03T14:25:50.482" v="3161" actId="478"/>
          <ac:picMkLst>
            <pc:docMk/>
            <pc:sldMk cId="1296483727" sldId="298"/>
            <ac:picMk id="5" creationId="{10ED3558-34E7-35FE-EE4F-31D48315C54E}"/>
          </ac:picMkLst>
        </pc:picChg>
        <pc:picChg chg="add mod">
          <ac:chgData name="Rowsell, Tallulah" userId="5750a8f1-fc66-42e2-92f0-c9c23627ba0b" providerId="ADAL" clId="{9B213920-077E-4AD2-87A8-B8E6444FD9BE}" dt="2023-05-03T14:26:04.501" v="3164" actId="14100"/>
          <ac:picMkLst>
            <pc:docMk/>
            <pc:sldMk cId="1296483727" sldId="298"/>
            <ac:picMk id="6" creationId="{F0BC5F8C-D332-8BBA-08FE-0183C919FF7F}"/>
          </ac:picMkLst>
        </pc:picChg>
      </pc:sldChg>
      <pc:sldChg chg="modSp new mod">
        <pc:chgData name="Rowsell, Tallulah" userId="5750a8f1-fc66-42e2-92f0-c9c23627ba0b" providerId="ADAL" clId="{9B213920-077E-4AD2-87A8-B8E6444FD9BE}" dt="2023-05-04T08:59:06.126" v="3201" actId="20577"/>
        <pc:sldMkLst>
          <pc:docMk/>
          <pc:sldMk cId="1502206673" sldId="299"/>
        </pc:sldMkLst>
        <pc:spChg chg="mod">
          <ac:chgData name="Rowsell, Tallulah" userId="5750a8f1-fc66-42e2-92f0-c9c23627ba0b" providerId="ADAL" clId="{9B213920-077E-4AD2-87A8-B8E6444FD9BE}" dt="2023-05-04T08:59:06.126" v="3201" actId="20577"/>
          <ac:spMkLst>
            <pc:docMk/>
            <pc:sldMk cId="1502206673" sldId="299"/>
            <ac:spMk id="3" creationId="{FEE7BA72-3F8D-CB49-C2D1-0E434AAF484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CDF5-8F45-B58E-BA1D-3C5F0A11D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AA9221-DF63-0D7B-01B8-CF5F8514E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844E58-F3C7-97B4-5AC4-AB2447F1D1C9}"/>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5" name="Footer Placeholder 4">
            <a:extLst>
              <a:ext uri="{FF2B5EF4-FFF2-40B4-BE49-F238E27FC236}">
                <a16:creationId xmlns:a16="http://schemas.microsoft.com/office/drawing/2014/main" id="{5C4F9BB8-5589-6599-6583-1A540D507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54C23-A5FA-5347-7D97-419FDA03A74C}"/>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236357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EF94-DCA8-78EE-1669-DE15643E58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CD09CF-8CCE-46CA-3BB4-5E4699194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730EC-1723-91B7-0874-3312C1AD0F85}"/>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5" name="Footer Placeholder 4">
            <a:extLst>
              <a:ext uri="{FF2B5EF4-FFF2-40B4-BE49-F238E27FC236}">
                <a16:creationId xmlns:a16="http://schemas.microsoft.com/office/drawing/2014/main" id="{2342D4F1-CDBD-DBEF-A3BE-58CC84E9BF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E0A9-488A-5201-7717-308CC7DD6A82}"/>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217407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B618B-C00B-077C-6D16-54E8C74FDF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C926D6-6FC1-DF8E-A432-A0C502B21C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09C1C-F2B7-9A5C-20E0-C4A421DDF580}"/>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5" name="Footer Placeholder 4">
            <a:extLst>
              <a:ext uri="{FF2B5EF4-FFF2-40B4-BE49-F238E27FC236}">
                <a16:creationId xmlns:a16="http://schemas.microsoft.com/office/drawing/2014/main" id="{FB8FC9C6-F95E-5C48-5626-7B0C5DF99E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F58E29-BE93-C841-1411-37A6BFEBC28E}"/>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309178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DA82-B382-8B00-A244-08E103D0A2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270E88-3F64-30AE-E6FC-E23DCD26BF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FF010F-EDB6-9AA1-E3DC-884B7EC0B557}"/>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5" name="Footer Placeholder 4">
            <a:extLst>
              <a:ext uri="{FF2B5EF4-FFF2-40B4-BE49-F238E27FC236}">
                <a16:creationId xmlns:a16="http://schemas.microsoft.com/office/drawing/2014/main" id="{4E485510-EFF8-F343-6DA9-8B2A7D48D7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C8098E-7AA5-7320-C73F-722A465C1D90}"/>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110689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D557-01D1-68B7-1FCB-AEDB4CF49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566866-8A24-E3E7-644F-36E8C7D05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FF1D5-8B88-BF0B-3F47-03C37E145A45}"/>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5" name="Footer Placeholder 4">
            <a:extLst>
              <a:ext uri="{FF2B5EF4-FFF2-40B4-BE49-F238E27FC236}">
                <a16:creationId xmlns:a16="http://schemas.microsoft.com/office/drawing/2014/main" id="{FDD9F356-A696-67C1-CE20-72D2D6766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8EA27C-8688-24A3-2632-AFF1E6AD9803}"/>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10853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1254-1609-70E8-62A8-189C130E59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DFFD38-AD6A-130E-7B53-B01A00789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1E3053-C36E-44A8-85D4-DA31E4528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7A2FBA-8408-1F19-74B3-A3319CB3A301}"/>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6" name="Footer Placeholder 5">
            <a:extLst>
              <a:ext uri="{FF2B5EF4-FFF2-40B4-BE49-F238E27FC236}">
                <a16:creationId xmlns:a16="http://schemas.microsoft.com/office/drawing/2014/main" id="{A42A334F-01A3-18BA-106C-A53B9B207A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32983C-0776-2B61-FC98-B6FB9E21F3F4}"/>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394469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2AE9-FDCA-89E6-83B1-766C2AFCB8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6E91D-87C0-7279-682A-E9DB513DF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5B730-A54F-29E5-B32F-31493B7FB8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D4A90-6510-4E79-1581-341A8BB8F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91CECA-3CB2-2912-D156-564EDCB8D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F97D4E-6D09-8125-992B-10EEB00A3A5B}"/>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8" name="Footer Placeholder 7">
            <a:extLst>
              <a:ext uri="{FF2B5EF4-FFF2-40B4-BE49-F238E27FC236}">
                <a16:creationId xmlns:a16="http://schemas.microsoft.com/office/drawing/2014/main" id="{3FB70ED8-8E67-72A8-EF3F-B62C284A20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86DD9A-04ED-A9DD-274C-5F26F451EFD1}"/>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371839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188B-F014-1802-584E-832885FBD3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1ED16E-A40D-95D0-19FD-D9E1BCFC8A9A}"/>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4" name="Footer Placeholder 3">
            <a:extLst>
              <a:ext uri="{FF2B5EF4-FFF2-40B4-BE49-F238E27FC236}">
                <a16:creationId xmlns:a16="http://schemas.microsoft.com/office/drawing/2014/main" id="{1C3E37C2-5B30-53E9-A437-0FF30C48D1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B98DBA-9BDE-CA83-B668-B229FB1CC409}"/>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219898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F4FA1-30F2-64CB-D09E-33C7D88C44D6}"/>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3" name="Footer Placeholder 2">
            <a:extLst>
              <a:ext uri="{FF2B5EF4-FFF2-40B4-BE49-F238E27FC236}">
                <a16:creationId xmlns:a16="http://schemas.microsoft.com/office/drawing/2014/main" id="{915ABD6C-1710-0107-6151-B753CBC51F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E3185A-D7B4-F7D1-CED3-55A920E0ECB9}"/>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144073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6A65-CEFB-E881-E1A3-B28E2C39A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70F021-ABEA-271F-2A60-91DB62A68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2E513C-3FD4-F5F4-6CD1-4D6B57497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48557-A391-CD13-EE75-321D87C5F631}"/>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6" name="Footer Placeholder 5">
            <a:extLst>
              <a:ext uri="{FF2B5EF4-FFF2-40B4-BE49-F238E27FC236}">
                <a16:creationId xmlns:a16="http://schemas.microsoft.com/office/drawing/2014/main" id="{43FC86FE-55E6-0182-0CCD-DBB96F845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A2AD04-33ED-C29B-C4D1-28A47E7C254A}"/>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148183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E303E-1B59-46A4-A30F-399637822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F49832-B710-DDD2-EF96-701928580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D82C8D-B1C7-B3F9-7FC2-ABACB90B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2B6E0-9C14-6741-F5A6-79C7C77225E2}"/>
              </a:ext>
            </a:extLst>
          </p:cNvPr>
          <p:cNvSpPr>
            <a:spLocks noGrp="1"/>
          </p:cNvSpPr>
          <p:nvPr>
            <p:ph type="dt" sz="half" idx="10"/>
          </p:nvPr>
        </p:nvSpPr>
        <p:spPr/>
        <p:txBody>
          <a:bodyPr/>
          <a:lstStyle/>
          <a:p>
            <a:fld id="{04B8CC7E-3DE2-4E70-9DD8-B84B012A2E64}" type="datetimeFigureOut">
              <a:rPr lang="en-GB" smtClean="0"/>
              <a:t>04/05/2023</a:t>
            </a:fld>
            <a:endParaRPr lang="en-GB"/>
          </a:p>
        </p:txBody>
      </p:sp>
      <p:sp>
        <p:nvSpPr>
          <p:cNvPr id="6" name="Footer Placeholder 5">
            <a:extLst>
              <a:ext uri="{FF2B5EF4-FFF2-40B4-BE49-F238E27FC236}">
                <a16:creationId xmlns:a16="http://schemas.microsoft.com/office/drawing/2014/main" id="{E8EA2D69-141F-3A4F-B103-DEA3B185AA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57A3A2-0F8A-463D-23EE-1DE5AB04AF7C}"/>
              </a:ext>
            </a:extLst>
          </p:cNvPr>
          <p:cNvSpPr>
            <a:spLocks noGrp="1"/>
          </p:cNvSpPr>
          <p:nvPr>
            <p:ph type="sldNum" sz="quarter" idx="12"/>
          </p:nvPr>
        </p:nvSpPr>
        <p:spPr/>
        <p:txBody>
          <a:bodyPr/>
          <a:lstStyle/>
          <a:p>
            <a:fld id="{EDF425F8-B349-4376-8D75-829BF739A423}" type="slidenum">
              <a:rPr lang="en-GB" smtClean="0"/>
              <a:t>‹#›</a:t>
            </a:fld>
            <a:endParaRPr lang="en-GB"/>
          </a:p>
        </p:txBody>
      </p:sp>
    </p:spTree>
    <p:extLst>
      <p:ext uri="{BB962C8B-B14F-4D97-AF65-F5344CB8AC3E}">
        <p14:creationId xmlns:p14="http://schemas.microsoft.com/office/powerpoint/2010/main" val="231959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B3A97-027D-F833-A7B3-05C56A683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850918-8D70-E5F7-8E7F-7E1BDE9E6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030817-A534-2916-6338-C1296C2D1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8CC7E-3DE2-4E70-9DD8-B84B012A2E64}" type="datetimeFigureOut">
              <a:rPr lang="en-GB" smtClean="0"/>
              <a:t>04/05/2023</a:t>
            </a:fld>
            <a:endParaRPr lang="en-GB"/>
          </a:p>
        </p:txBody>
      </p:sp>
      <p:sp>
        <p:nvSpPr>
          <p:cNvPr id="5" name="Footer Placeholder 4">
            <a:extLst>
              <a:ext uri="{FF2B5EF4-FFF2-40B4-BE49-F238E27FC236}">
                <a16:creationId xmlns:a16="http://schemas.microsoft.com/office/drawing/2014/main" id="{9C372BE3-7349-1A44-07E1-C061A0159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E39418-2E48-290C-E756-EEB029E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425F8-B349-4376-8D75-829BF739A423}" type="slidenum">
              <a:rPr lang="en-GB" smtClean="0"/>
              <a:t>‹#›</a:t>
            </a:fld>
            <a:endParaRPr lang="en-GB"/>
          </a:p>
        </p:txBody>
      </p:sp>
    </p:spTree>
    <p:extLst>
      <p:ext uri="{BB962C8B-B14F-4D97-AF65-F5344CB8AC3E}">
        <p14:creationId xmlns:p14="http://schemas.microsoft.com/office/powerpoint/2010/main" val="158865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ternetmatters.org/issues/online-reput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nternetmatters.org/issues/privacy-identit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ternetmatters.org/issues/radicalis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nternetmatters.org/issues/screen-tim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nternetmatters.org/issues/self-har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nternetmatters.org/issues/sext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ternetmatters.org/parental-controls/smartphones-and-other-devices/apple-iphone-and-ipad-parental-control-guide/?gad=1&amp;gclid=EAIaIQobChMI2MmL5IDZ_gIVlpftCh0AOQfOEAAYASAAEgKdyvD_Bw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nternetmatters.org/parental-controls/smartphones-and-other-devices/samsung-tablets-parental-controls/?gad=1&amp;gclid=EAIaIQobChMI9rnnvYHZ_gIVEtDtCh0Vqgr1EAAYASAAEgI-MfD_Bw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lario.co/blog/how-to-set-parental-controls-on-androi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e.co.uk/help/help-new/safety-and-security/content-lock/switching-content-lock-on-or-off"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ee.co.uk/help/help-new/safety-and-security/protecting-your-information/norton-security-explained"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support.vodafone.co.uk/Account/Controls-and-limits/1464010302/How-do-I-change-my-age-restricted-content-settings.htm"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internetmatters.org/parental-controls/broadband-mobile/sky-mobile/"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ky.com/help/articles/parental-controls-sky-mobil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nternetmatters.org/advice/0-5/"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internetmatters.org/advice/6-1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internetmatters.org/advice/11-13/"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internetmatters.org/advice/14plu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help.instagram.com/51792094158888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elp.instagram.com/414934160431303" TargetMode="External"/><Relationship Id="rId2" Type="http://schemas.openxmlformats.org/officeDocument/2006/relationships/hyperlink" Target="https://help.instagram.com/454886756318459"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https://www.internetmatters.org/parental-controls/social-media/instagram/" TargetMode="External"/><Relationship Id="rId2" Type="http://schemas.openxmlformats.org/officeDocument/2006/relationships/hyperlink" Target="https://help.instagram.com/325355986317329"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nternetmatters.org/parental-controls/social-media/faceboo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nternetmatters.org/parental-controls/social-media/facebook-messenger-privacy-and-security-settings/"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internetmatters.org/parental-controls/social-media/snapcha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internetmatters.org/parental-controls/social-media/tiktok-privacy-and-safety-setting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internetmatters.org/parental-controls/social-media/twit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nternetmatters.org/issues/cyberbully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nternetmatters.org/parental-controls/social-media/whatsap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nternetmatters.org/issues/fake-news-and-misinformation-advice-hub/"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ternetmatters.org/issues/inappropriate-conte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ternetmatters.org/issues/online-groom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ternetmatters.org/issues/online-hat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nternetmatters.org/issues/online-pornograph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9218AFBD-A573-4C41-D891-425D3893EF17}"/>
              </a:ext>
            </a:extLst>
          </p:cNvPr>
          <p:cNvPicPr>
            <a:picLocks noChangeAspect="1"/>
          </p:cNvPicPr>
          <p:nvPr/>
        </p:nvPicPr>
        <p:blipFill rotWithShape="1">
          <a:blip r:embed="rId2"/>
          <a:srcRect t="11514" r="-1" b="16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B60819-4566-6F8A-5496-074B1A9E61C3}"/>
              </a:ext>
            </a:extLst>
          </p:cNvPr>
          <p:cNvSpPr>
            <a:spLocks noGrp="1"/>
          </p:cNvSpPr>
          <p:nvPr>
            <p:ph type="ctrTitle"/>
          </p:nvPr>
        </p:nvSpPr>
        <p:spPr>
          <a:xfrm>
            <a:off x="477981" y="1122363"/>
            <a:ext cx="4023360" cy="3204134"/>
          </a:xfrm>
        </p:spPr>
        <p:txBody>
          <a:bodyPr anchor="b">
            <a:normAutofit/>
          </a:bodyPr>
          <a:lstStyle/>
          <a:p>
            <a:pPr algn="l"/>
            <a:r>
              <a:rPr lang="en-GB" sz="4800" dirty="0"/>
              <a:t>How to keep your Family safe online</a:t>
            </a:r>
          </a:p>
        </p:txBody>
      </p:sp>
      <p:sp>
        <p:nvSpPr>
          <p:cNvPr id="3" name="Subtitle 2">
            <a:extLst>
              <a:ext uri="{FF2B5EF4-FFF2-40B4-BE49-F238E27FC236}">
                <a16:creationId xmlns:a16="http://schemas.microsoft.com/office/drawing/2014/main" id="{E79AD5EE-D4AC-D56B-8EB3-D288D58C9D86}"/>
              </a:ext>
            </a:extLst>
          </p:cNvPr>
          <p:cNvSpPr>
            <a:spLocks noGrp="1"/>
          </p:cNvSpPr>
          <p:nvPr>
            <p:ph type="subTitle" idx="1"/>
          </p:nvPr>
        </p:nvSpPr>
        <p:spPr>
          <a:xfrm>
            <a:off x="477980" y="4872922"/>
            <a:ext cx="4023359" cy="1208141"/>
          </a:xfrm>
        </p:spPr>
        <p:txBody>
          <a:bodyPr>
            <a:normAutofit/>
          </a:bodyPr>
          <a:lstStyle/>
          <a:p>
            <a:pPr algn="l"/>
            <a:r>
              <a:rPr lang="en-GB" sz="2000" dirty="0"/>
              <a:t>Willow Team</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1757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D766B-8516-9B9E-A559-AD28BFC42339}"/>
              </a:ext>
            </a:extLst>
          </p:cNvPr>
          <p:cNvSpPr>
            <a:spLocks noGrp="1"/>
          </p:cNvSpPr>
          <p:nvPr>
            <p:ph type="title"/>
          </p:nvPr>
        </p:nvSpPr>
        <p:spPr>
          <a:xfrm>
            <a:off x="572493" y="238539"/>
            <a:ext cx="11018520" cy="1434415"/>
          </a:xfrm>
        </p:spPr>
        <p:txBody>
          <a:bodyPr anchor="b">
            <a:normAutofit/>
          </a:bodyPr>
          <a:lstStyle/>
          <a:p>
            <a:r>
              <a:rPr lang="en-GB" sz="5400"/>
              <a:t>Online reputation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D2EA60-CEE6-E769-619F-0CBE67B6896D}"/>
              </a:ext>
            </a:extLst>
          </p:cNvPr>
          <p:cNvSpPr>
            <a:spLocks noGrp="1"/>
          </p:cNvSpPr>
          <p:nvPr>
            <p:ph idx="1"/>
          </p:nvPr>
        </p:nvSpPr>
        <p:spPr>
          <a:xfrm>
            <a:off x="572493" y="2071316"/>
            <a:ext cx="6713552" cy="4119172"/>
          </a:xfrm>
        </p:spPr>
        <p:txBody>
          <a:bodyPr anchor="t">
            <a:normAutofit/>
          </a:bodyPr>
          <a:lstStyle/>
          <a:p>
            <a:r>
              <a:rPr lang="en-GB" sz="2200" b="0" i="0" dirty="0">
                <a:effectLst/>
                <a:latin typeface="+mj-lt"/>
              </a:rPr>
              <a:t>A child’s online reputation can be affected by what they publish and post online. See tips to help them develop a positive digital footprint.</a:t>
            </a:r>
          </a:p>
          <a:p>
            <a:endParaRPr lang="en-GB" sz="2200" dirty="0">
              <a:latin typeface="+mj-lt"/>
            </a:endParaRPr>
          </a:p>
          <a:p>
            <a:r>
              <a:rPr lang="en-GB" sz="2200" dirty="0">
                <a:latin typeface="+mj-lt"/>
              </a:rPr>
              <a:t>For more information:</a:t>
            </a:r>
          </a:p>
          <a:p>
            <a:r>
              <a:rPr lang="en-GB" sz="1600" dirty="0">
                <a:hlinkClick r:id="rId2"/>
              </a:rPr>
              <a:t>Online reputation advice hub: Tips and guidance | Internet Matters</a:t>
            </a:r>
            <a:endParaRPr lang="en-GB" sz="2200" dirty="0">
              <a:latin typeface="+mj-lt"/>
            </a:endParaRPr>
          </a:p>
        </p:txBody>
      </p:sp>
      <p:pic>
        <p:nvPicPr>
          <p:cNvPr id="5" name="Picture 4" descr="A person holding a green ball&#10;&#10;Description automatically generated with low confidence">
            <a:extLst>
              <a:ext uri="{FF2B5EF4-FFF2-40B4-BE49-F238E27FC236}">
                <a16:creationId xmlns:a16="http://schemas.microsoft.com/office/drawing/2014/main" id="{E44BD321-39D3-F0AF-BF0A-063674C92309}"/>
              </a:ext>
            </a:extLst>
          </p:cNvPr>
          <p:cNvPicPr>
            <a:picLocks noChangeAspect="1"/>
          </p:cNvPicPr>
          <p:nvPr/>
        </p:nvPicPr>
        <p:blipFill rotWithShape="1">
          <a:blip r:embed="rId3"/>
          <a:srcRect l="25280" r="26096" b="-2"/>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BCC37193-27BE-694F-FAAD-206D70AD9B50}"/>
              </a:ext>
            </a:extLst>
          </p:cNvPr>
          <p:cNvPicPr>
            <a:picLocks noChangeAspect="1"/>
          </p:cNvPicPr>
          <p:nvPr/>
        </p:nvPicPr>
        <p:blipFill>
          <a:blip r:embed="rId4"/>
          <a:stretch>
            <a:fillRect/>
          </a:stretch>
        </p:blipFill>
        <p:spPr>
          <a:xfrm>
            <a:off x="11383736" y="5988873"/>
            <a:ext cx="808264" cy="869127"/>
          </a:xfrm>
          <a:prstGeom prst="rect">
            <a:avLst/>
          </a:prstGeom>
        </p:spPr>
      </p:pic>
    </p:spTree>
    <p:extLst>
      <p:ext uri="{BB962C8B-B14F-4D97-AF65-F5344CB8AC3E}">
        <p14:creationId xmlns:p14="http://schemas.microsoft.com/office/powerpoint/2010/main" val="126704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732DF-51BD-8E47-2243-89E826B1C655}"/>
              </a:ext>
            </a:extLst>
          </p:cNvPr>
          <p:cNvSpPr>
            <a:spLocks noGrp="1"/>
          </p:cNvSpPr>
          <p:nvPr>
            <p:ph type="title"/>
          </p:nvPr>
        </p:nvSpPr>
        <p:spPr>
          <a:xfrm>
            <a:off x="572493" y="238539"/>
            <a:ext cx="11018520" cy="1434415"/>
          </a:xfrm>
        </p:spPr>
        <p:txBody>
          <a:bodyPr anchor="b">
            <a:normAutofit/>
          </a:bodyPr>
          <a:lstStyle/>
          <a:p>
            <a:r>
              <a:rPr lang="en-GB" sz="5400"/>
              <a:t>Privacy &amp; Identity Theft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38DB65-BD47-E012-25D2-9284AF6E3DA6}"/>
              </a:ext>
            </a:extLst>
          </p:cNvPr>
          <p:cNvSpPr>
            <a:spLocks noGrp="1"/>
          </p:cNvSpPr>
          <p:nvPr>
            <p:ph idx="1"/>
          </p:nvPr>
        </p:nvSpPr>
        <p:spPr>
          <a:xfrm>
            <a:off x="572493" y="2071316"/>
            <a:ext cx="6713552" cy="4119172"/>
          </a:xfrm>
        </p:spPr>
        <p:txBody>
          <a:bodyPr anchor="t">
            <a:normAutofit/>
          </a:bodyPr>
          <a:lstStyle/>
          <a:p>
            <a:r>
              <a:rPr lang="en-GB" sz="2200" b="0" i="0" dirty="0">
                <a:effectLst/>
                <a:latin typeface="+mj-lt"/>
              </a:rPr>
              <a:t>Children are at risk of identity theft just as much as adults, so it’s important to ensure they understand the importance of personal data privacy.</a:t>
            </a:r>
          </a:p>
          <a:p>
            <a:r>
              <a:rPr lang="en-GB" sz="2200" dirty="0">
                <a:latin typeface="+mj-lt"/>
              </a:rPr>
              <a:t>For more information:</a:t>
            </a:r>
          </a:p>
          <a:p>
            <a:r>
              <a:rPr lang="en-GB" sz="1600" dirty="0">
                <a:hlinkClick r:id="rId2"/>
              </a:rPr>
              <a:t>Protecting children's online data and privacy | Internet Matters</a:t>
            </a:r>
            <a:endParaRPr lang="en-GB" sz="2200" dirty="0">
              <a:latin typeface="+mj-lt"/>
            </a:endParaRPr>
          </a:p>
        </p:txBody>
      </p:sp>
      <p:pic>
        <p:nvPicPr>
          <p:cNvPr id="5" name="Picture 4">
            <a:extLst>
              <a:ext uri="{FF2B5EF4-FFF2-40B4-BE49-F238E27FC236}">
                <a16:creationId xmlns:a16="http://schemas.microsoft.com/office/drawing/2014/main" id="{4A06ABE3-9831-4DE4-46DF-D6EF9BB0FD18}"/>
              </a:ext>
            </a:extLst>
          </p:cNvPr>
          <p:cNvPicPr>
            <a:picLocks noChangeAspect="1"/>
          </p:cNvPicPr>
          <p:nvPr/>
        </p:nvPicPr>
        <p:blipFill rotWithShape="1">
          <a:blip r:embed="rId3"/>
          <a:srcRect l="17673" r="29341" b="2"/>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9933E751-B2C0-67B6-8A6D-21035D5D715F}"/>
              </a:ext>
            </a:extLst>
          </p:cNvPr>
          <p:cNvPicPr>
            <a:picLocks noChangeAspect="1"/>
          </p:cNvPicPr>
          <p:nvPr/>
        </p:nvPicPr>
        <p:blipFill>
          <a:blip r:embed="rId4"/>
          <a:stretch>
            <a:fillRect/>
          </a:stretch>
        </p:blipFill>
        <p:spPr>
          <a:xfrm>
            <a:off x="11383736" y="5988873"/>
            <a:ext cx="808264" cy="869127"/>
          </a:xfrm>
          <a:prstGeom prst="rect">
            <a:avLst/>
          </a:prstGeom>
        </p:spPr>
      </p:pic>
    </p:spTree>
    <p:extLst>
      <p:ext uri="{BB962C8B-B14F-4D97-AF65-F5344CB8AC3E}">
        <p14:creationId xmlns:p14="http://schemas.microsoft.com/office/powerpoint/2010/main" val="192660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71AB4-CB29-EFAD-688F-29D8CE8AA035}"/>
              </a:ext>
            </a:extLst>
          </p:cNvPr>
          <p:cNvSpPr>
            <a:spLocks noGrp="1"/>
          </p:cNvSpPr>
          <p:nvPr>
            <p:ph type="title"/>
          </p:nvPr>
        </p:nvSpPr>
        <p:spPr>
          <a:xfrm>
            <a:off x="572493" y="238539"/>
            <a:ext cx="11018520" cy="1434415"/>
          </a:xfrm>
        </p:spPr>
        <p:txBody>
          <a:bodyPr anchor="b">
            <a:normAutofit/>
          </a:bodyPr>
          <a:lstStyle/>
          <a:p>
            <a:r>
              <a:rPr lang="en-GB" sz="5400"/>
              <a:t>Radicalisation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681EE8-B606-924D-BCD3-37C6BACBB075}"/>
              </a:ext>
            </a:extLst>
          </p:cNvPr>
          <p:cNvSpPr>
            <a:spLocks noGrp="1"/>
          </p:cNvSpPr>
          <p:nvPr>
            <p:ph idx="1"/>
          </p:nvPr>
        </p:nvSpPr>
        <p:spPr>
          <a:xfrm>
            <a:off x="572493" y="2071316"/>
            <a:ext cx="6713552" cy="4119172"/>
          </a:xfrm>
        </p:spPr>
        <p:txBody>
          <a:bodyPr anchor="t">
            <a:normAutofit/>
          </a:bodyPr>
          <a:lstStyle/>
          <a:p>
            <a:r>
              <a:rPr lang="en-GB" sz="2200" b="0" i="0">
                <a:effectLst/>
                <a:latin typeface="+mj-lt"/>
              </a:rPr>
              <a:t>Children can be introduced to ideas online that may be considered extreme and become radicalised, see what you can do to prevent this.</a:t>
            </a:r>
          </a:p>
          <a:p>
            <a:r>
              <a:rPr lang="en-GB" sz="2200">
                <a:latin typeface="+mj-lt"/>
              </a:rPr>
              <a:t>For more information:</a:t>
            </a:r>
          </a:p>
          <a:p>
            <a:r>
              <a:rPr lang="en-GB" sz="2200">
                <a:hlinkClick r:id="rId2"/>
              </a:rPr>
              <a:t>Radicalisation of young children online | Internet Matters</a:t>
            </a:r>
            <a:endParaRPr lang="en-GB" sz="2200">
              <a:latin typeface="+mj-lt"/>
            </a:endParaRPr>
          </a:p>
        </p:txBody>
      </p:sp>
      <p:pic>
        <p:nvPicPr>
          <p:cNvPr id="5" name="Picture 4">
            <a:extLst>
              <a:ext uri="{FF2B5EF4-FFF2-40B4-BE49-F238E27FC236}">
                <a16:creationId xmlns:a16="http://schemas.microsoft.com/office/drawing/2014/main" id="{FDE47BA7-5AE3-AF96-E87D-C8C5D4EAA2A2}"/>
              </a:ext>
            </a:extLst>
          </p:cNvPr>
          <p:cNvPicPr>
            <a:picLocks noChangeAspect="1"/>
          </p:cNvPicPr>
          <p:nvPr/>
        </p:nvPicPr>
        <p:blipFill rotWithShape="1">
          <a:blip r:embed="rId3"/>
          <a:srcRect l="24671" r="26013"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447F8C34-BA4A-60C1-D35E-E8A06DE4F47A}"/>
              </a:ext>
            </a:extLst>
          </p:cNvPr>
          <p:cNvPicPr>
            <a:picLocks noChangeAspect="1"/>
          </p:cNvPicPr>
          <p:nvPr/>
        </p:nvPicPr>
        <p:blipFill>
          <a:blip r:embed="rId4"/>
          <a:stretch>
            <a:fillRect/>
          </a:stretch>
        </p:blipFill>
        <p:spPr>
          <a:xfrm>
            <a:off x="11275947" y="5884835"/>
            <a:ext cx="913005" cy="981755"/>
          </a:xfrm>
          <a:prstGeom prst="rect">
            <a:avLst/>
          </a:prstGeom>
        </p:spPr>
      </p:pic>
    </p:spTree>
    <p:extLst>
      <p:ext uri="{BB962C8B-B14F-4D97-AF65-F5344CB8AC3E}">
        <p14:creationId xmlns:p14="http://schemas.microsoft.com/office/powerpoint/2010/main" val="404788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0DC43-B66E-A0FD-5D81-A6A2617D787C}"/>
              </a:ext>
            </a:extLst>
          </p:cNvPr>
          <p:cNvSpPr>
            <a:spLocks noGrp="1"/>
          </p:cNvSpPr>
          <p:nvPr>
            <p:ph type="title"/>
          </p:nvPr>
        </p:nvSpPr>
        <p:spPr>
          <a:xfrm>
            <a:off x="572493" y="238539"/>
            <a:ext cx="11018520" cy="1434415"/>
          </a:xfrm>
        </p:spPr>
        <p:txBody>
          <a:bodyPr anchor="b">
            <a:normAutofit/>
          </a:bodyPr>
          <a:lstStyle/>
          <a:p>
            <a:r>
              <a:rPr lang="en-GB" sz="5400"/>
              <a:t>Screen Time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DA2787-A8CC-28E4-F670-A246D46218CC}"/>
              </a:ext>
            </a:extLst>
          </p:cNvPr>
          <p:cNvSpPr>
            <a:spLocks noGrp="1"/>
          </p:cNvSpPr>
          <p:nvPr>
            <p:ph idx="1"/>
          </p:nvPr>
        </p:nvSpPr>
        <p:spPr>
          <a:xfrm>
            <a:off x="572493" y="2071316"/>
            <a:ext cx="6713552" cy="4119172"/>
          </a:xfrm>
        </p:spPr>
        <p:txBody>
          <a:bodyPr anchor="t">
            <a:normAutofit/>
          </a:bodyPr>
          <a:lstStyle/>
          <a:p>
            <a:r>
              <a:rPr lang="en-GB" sz="2200" b="0" i="0">
                <a:effectLst/>
                <a:latin typeface="+mj-lt"/>
              </a:rPr>
              <a:t>Learn more about the impact screen time can have on children and how to make the most of it to support your child.</a:t>
            </a:r>
          </a:p>
          <a:p>
            <a:endParaRPr lang="en-GB" sz="2200">
              <a:latin typeface="+mj-lt"/>
            </a:endParaRPr>
          </a:p>
          <a:p>
            <a:r>
              <a:rPr lang="en-GB" sz="2200">
                <a:latin typeface="+mj-lt"/>
              </a:rPr>
              <a:t>For more information:</a:t>
            </a:r>
            <a:br>
              <a:rPr lang="en-GB" sz="2200">
                <a:latin typeface="+mj-lt"/>
              </a:rPr>
            </a:br>
            <a:r>
              <a:rPr lang="en-GB" sz="2200">
                <a:hlinkClick r:id="rId2"/>
              </a:rPr>
              <a:t>Screen time advice hub for parents | Internet Matters</a:t>
            </a:r>
            <a:endParaRPr lang="en-GB" sz="2200">
              <a:latin typeface="+mj-lt"/>
            </a:endParaRPr>
          </a:p>
        </p:txBody>
      </p:sp>
      <p:pic>
        <p:nvPicPr>
          <p:cNvPr id="5" name="Picture 4">
            <a:extLst>
              <a:ext uri="{FF2B5EF4-FFF2-40B4-BE49-F238E27FC236}">
                <a16:creationId xmlns:a16="http://schemas.microsoft.com/office/drawing/2014/main" id="{446DCB9F-8D7E-7BBC-5850-7C0E65C972B5}"/>
              </a:ext>
            </a:extLst>
          </p:cNvPr>
          <p:cNvPicPr>
            <a:picLocks noChangeAspect="1"/>
          </p:cNvPicPr>
          <p:nvPr/>
        </p:nvPicPr>
        <p:blipFill rotWithShape="1">
          <a:blip r:embed="rId3"/>
          <a:srcRect l="25567" r="27110"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E33104CB-9663-3C73-2D8A-65A0BEDE9166}"/>
              </a:ext>
            </a:extLst>
          </p:cNvPr>
          <p:cNvPicPr>
            <a:picLocks noChangeAspect="1"/>
          </p:cNvPicPr>
          <p:nvPr/>
        </p:nvPicPr>
        <p:blipFill>
          <a:blip r:embed="rId4"/>
          <a:stretch>
            <a:fillRect/>
          </a:stretch>
        </p:blipFill>
        <p:spPr>
          <a:xfrm>
            <a:off x="11294181" y="5901164"/>
            <a:ext cx="897819" cy="965426"/>
          </a:xfrm>
          <a:prstGeom prst="rect">
            <a:avLst/>
          </a:prstGeom>
        </p:spPr>
      </p:pic>
    </p:spTree>
    <p:extLst>
      <p:ext uri="{BB962C8B-B14F-4D97-AF65-F5344CB8AC3E}">
        <p14:creationId xmlns:p14="http://schemas.microsoft.com/office/powerpoint/2010/main" val="171229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55FA7-5EE7-7D43-A7A4-00E8EC5504C9}"/>
              </a:ext>
            </a:extLst>
          </p:cNvPr>
          <p:cNvSpPr>
            <a:spLocks noGrp="1"/>
          </p:cNvSpPr>
          <p:nvPr>
            <p:ph type="title"/>
          </p:nvPr>
        </p:nvSpPr>
        <p:spPr>
          <a:xfrm>
            <a:off x="572493" y="238539"/>
            <a:ext cx="11018520" cy="1434415"/>
          </a:xfrm>
        </p:spPr>
        <p:txBody>
          <a:bodyPr anchor="b">
            <a:normAutofit/>
          </a:bodyPr>
          <a:lstStyle/>
          <a:p>
            <a:r>
              <a:rPr lang="en-GB" sz="5400"/>
              <a:t>Self Harm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09E946-7DDF-D11A-3EFA-E26585F542EC}"/>
              </a:ext>
            </a:extLst>
          </p:cNvPr>
          <p:cNvSpPr>
            <a:spLocks noGrp="1"/>
          </p:cNvSpPr>
          <p:nvPr>
            <p:ph idx="1"/>
          </p:nvPr>
        </p:nvSpPr>
        <p:spPr>
          <a:xfrm>
            <a:off x="572493" y="2071316"/>
            <a:ext cx="6713552" cy="4119172"/>
          </a:xfrm>
        </p:spPr>
        <p:txBody>
          <a:bodyPr anchor="t">
            <a:normAutofit/>
          </a:bodyPr>
          <a:lstStyle/>
          <a:p>
            <a:r>
              <a:rPr lang="en-GB" sz="2200" b="0" i="0">
                <a:effectLst/>
                <a:latin typeface="+mj-lt"/>
              </a:rPr>
              <a:t>Children can use the internet to learn about self-harm, which could impact their mental wellbeing. </a:t>
            </a:r>
          </a:p>
          <a:p>
            <a:r>
              <a:rPr lang="en-GB" sz="2200">
                <a:latin typeface="+mj-lt"/>
              </a:rPr>
              <a:t>For more information:</a:t>
            </a:r>
          </a:p>
          <a:p>
            <a:r>
              <a:rPr lang="en-GB" sz="2200">
                <a:hlinkClick r:id="rId2"/>
              </a:rPr>
              <a:t>What is self-harm? Parents' guide | Internet Matters</a:t>
            </a:r>
            <a:endParaRPr lang="en-GB" sz="2200">
              <a:latin typeface="+mj-lt"/>
            </a:endParaRPr>
          </a:p>
        </p:txBody>
      </p:sp>
      <p:pic>
        <p:nvPicPr>
          <p:cNvPr id="5" name="Picture 4">
            <a:extLst>
              <a:ext uri="{FF2B5EF4-FFF2-40B4-BE49-F238E27FC236}">
                <a16:creationId xmlns:a16="http://schemas.microsoft.com/office/drawing/2014/main" id="{44960F11-BD31-4F3C-3970-B0184E0C746F}"/>
              </a:ext>
            </a:extLst>
          </p:cNvPr>
          <p:cNvPicPr>
            <a:picLocks noChangeAspect="1"/>
          </p:cNvPicPr>
          <p:nvPr/>
        </p:nvPicPr>
        <p:blipFill rotWithShape="1">
          <a:blip r:embed="rId3"/>
          <a:srcRect l="19252" r="35232" b="2"/>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9994E416-BF19-EB7B-59C6-38645ABE9C41}"/>
              </a:ext>
            </a:extLst>
          </p:cNvPr>
          <p:cNvPicPr>
            <a:picLocks noChangeAspect="1"/>
          </p:cNvPicPr>
          <p:nvPr/>
        </p:nvPicPr>
        <p:blipFill>
          <a:blip r:embed="rId4"/>
          <a:stretch>
            <a:fillRect/>
          </a:stretch>
        </p:blipFill>
        <p:spPr>
          <a:xfrm>
            <a:off x="11339736" y="5941559"/>
            <a:ext cx="852264" cy="916441"/>
          </a:xfrm>
          <a:prstGeom prst="rect">
            <a:avLst/>
          </a:prstGeom>
        </p:spPr>
      </p:pic>
    </p:spTree>
    <p:extLst>
      <p:ext uri="{BB962C8B-B14F-4D97-AF65-F5344CB8AC3E}">
        <p14:creationId xmlns:p14="http://schemas.microsoft.com/office/powerpoint/2010/main" val="160687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5CA98-DE71-F4D6-0C9F-20CA6B5370C6}"/>
              </a:ext>
            </a:extLst>
          </p:cNvPr>
          <p:cNvSpPr>
            <a:spLocks noGrp="1"/>
          </p:cNvSpPr>
          <p:nvPr>
            <p:ph type="title"/>
          </p:nvPr>
        </p:nvSpPr>
        <p:spPr>
          <a:xfrm>
            <a:off x="572493" y="238539"/>
            <a:ext cx="11018520" cy="1434415"/>
          </a:xfrm>
        </p:spPr>
        <p:txBody>
          <a:bodyPr anchor="b">
            <a:normAutofit/>
          </a:bodyPr>
          <a:lstStyle/>
          <a:p>
            <a:r>
              <a:rPr lang="en-GB" sz="5400"/>
              <a:t>Sexting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F8FB81-0420-16E5-8040-E16A67B14BB8}"/>
              </a:ext>
            </a:extLst>
          </p:cNvPr>
          <p:cNvSpPr>
            <a:spLocks noGrp="1"/>
          </p:cNvSpPr>
          <p:nvPr>
            <p:ph idx="1"/>
          </p:nvPr>
        </p:nvSpPr>
        <p:spPr>
          <a:xfrm>
            <a:off x="572493" y="2071316"/>
            <a:ext cx="6713552" cy="4119172"/>
          </a:xfrm>
        </p:spPr>
        <p:txBody>
          <a:bodyPr anchor="t">
            <a:normAutofit/>
          </a:bodyPr>
          <a:lstStyle/>
          <a:p>
            <a:pPr lvl="1"/>
            <a:r>
              <a:rPr lang="en-GB" sz="1800" i="0" dirty="0">
                <a:effectLst/>
              </a:rPr>
              <a:t>The term ‘sexting’ is used to describe the sending and receiving of sexually explicit photos, messages and video clips, by text, email or posting them on social networking sites.</a:t>
            </a:r>
          </a:p>
          <a:p>
            <a:pPr lvl="1"/>
            <a:r>
              <a:rPr lang="en-GB" sz="1800" i="0" dirty="0">
                <a:effectLst/>
              </a:rPr>
              <a:t>Sexual messaging and image sharing between children or with people they’ve met online can have unwanted consequences.</a:t>
            </a:r>
          </a:p>
          <a:p>
            <a:r>
              <a:rPr lang="en-GB" sz="2200" dirty="0">
                <a:latin typeface="+mj-lt"/>
              </a:rPr>
              <a:t>For more information:</a:t>
            </a:r>
          </a:p>
          <a:p>
            <a:r>
              <a:rPr lang="en-GB" sz="1600" dirty="0">
                <a:hlinkClick r:id="rId2"/>
              </a:rPr>
              <a:t>Sexting: what you should know | Internet Matters</a:t>
            </a:r>
            <a:endParaRPr lang="en-GB" sz="2200" dirty="0">
              <a:latin typeface="+mj-lt"/>
            </a:endParaRPr>
          </a:p>
        </p:txBody>
      </p:sp>
      <p:pic>
        <p:nvPicPr>
          <p:cNvPr id="5" name="Picture 4">
            <a:extLst>
              <a:ext uri="{FF2B5EF4-FFF2-40B4-BE49-F238E27FC236}">
                <a16:creationId xmlns:a16="http://schemas.microsoft.com/office/drawing/2014/main" id="{88E042B4-9951-7877-07A7-A46FA2074B8C}"/>
              </a:ext>
            </a:extLst>
          </p:cNvPr>
          <p:cNvPicPr>
            <a:picLocks noChangeAspect="1"/>
          </p:cNvPicPr>
          <p:nvPr/>
        </p:nvPicPr>
        <p:blipFill rotWithShape="1">
          <a:blip r:embed="rId3"/>
          <a:srcRect l="22715" r="30090"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1293BE58-0BAA-5D80-DF77-00D15268D8F9}"/>
              </a:ext>
            </a:extLst>
          </p:cNvPr>
          <p:cNvPicPr>
            <a:picLocks noChangeAspect="1"/>
          </p:cNvPicPr>
          <p:nvPr/>
        </p:nvPicPr>
        <p:blipFill>
          <a:blip r:embed="rId4"/>
          <a:stretch>
            <a:fillRect/>
          </a:stretch>
        </p:blipFill>
        <p:spPr>
          <a:xfrm>
            <a:off x="11348031" y="5953757"/>
            <a:ext cx="840921" cy="904243"/>
          </a:xfrm>
          <a:prstGeom prst="rect">
            <a:avLst/>
          </a:prstGeom>
        </p:spPr>
      </p:pic>
    </p:spTree>
    <p:extLst>
      <p:ext uri="{BB962C8B-B14F-4D97-AF65-F5344CB8AC3E}">
        <p14:creationId xmlns:p14="http://schemas.microsoft.com/office/powerpoint/2010/main" val="408520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EB7A7-6291-421B-6852-4176FE7410AC}"/>
              </a:ext>
            </a:extLst>
          </p:cNvPr>
          <p:cNvSpPr>
            <a:spLocks noGrp="1"/>
          </p:cNvSpPr>
          <p:nvPr>
            <p:ph idx="1"/>
          </p:nvPr>
        </p:nvSpPr>
        <p:spPr>
          <a:xfrm>
            <a:off x="793661" y="2599509"/>
            <a:ext cx="4530898" cy="3639450"/>
          </a:xfrm>
        </p:spPr>
        <p:txBody>
          <a:bodyPr anchor="ctr">
            <a:normAutofit/>
          </a:bodyPr>
          <a:lstStyle/>
          <a:p>
            <a:r>
              <a:rPr lang="en-GB" sz="2000"/>
              <a:t>How you can help and prevent ??</a:t>
            </a:r>
          </a:p>
          <a:p>
            <a:endParaRPr lang="en-GB" sz="2000"/>
          </a:p>
        </p:txBody>
      </p:sp>
      <p:pic>
        <p:nvPicPr>
          <p:cNvPr id="5" name="Picture 4" descr="Graphical user interface&#10;&#10;Description automatically generated">
            <a:extLst>
              <a:ext uri="{FF2B5EF4-FFF2-40B4-BE49-F238E27FC236}">
                <a16:creationId xmlns:a16="http://schemas.microsoft.com/office/drawing/2014/main" id="{7CF637B8-DF0B-B82D-6B77-86CA2A3804DE}"/>
              </a:ext>
            </a:extLst>
          </p:cNvPr>
          <p:cNvPicPr>
            <a:picLocks noChangeAspect="1"/>
          </p:cNvPicPr>
          <p:nvPr/>
        </p:nvPicPr>
        <p:blipFill rotWithShape="1">
          <a:blip r:embed="rId2"/>
          <a:srcRect l="6603" r="1" b="1"/>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35FAA6-C04B-59F7-A9A6-EC13771CDC2D}"/>
              </a:ext>
            </a:extLst>
          </p:cNvPr>
          <p:cNvPicPr>
            <a:picLocks noChangeAspect="1"/>
          </p:cNvPicPr>
          <p:nvPr/>
        </p:nvPicPr>
        <p:blipFill>
          <a:blip r:embed="rId3"/>
          <a:stretch>
            <a:fillRect/>
          </a:stretch>
        </p:blipFill>
        <p:spPr>
          <a:xfrm>
            <a:off x="10385123" y="270514"/>
            <a:ext cx="1353372" cy="1455283"/>
          </a:xfrm>
          <a:prstGeom prst="rect">
            <a:avLst/>
          </a:prstGeom>
        </p:spPr>
      </p:pic>
    </p:spTree>
    <p:extLst>
      <p:ext uri="{BB962C8B-B14F-4D97-AF65-F5344CB8AC3E}">
        <p14:creationId xmlns:p14="http://schemas.microsoft.com/office/powerpoint/2010/main" val="89802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C70888-C9DA-0F7D-143C-80DDB6F40834}"/>
              </a:ext>
            </a:extLst>
          </p:cNvPr>
          <p:cNvSpPr>
            <a:spLocks noGrp="1"/>
          </p:cNvSpPr>
          <p:nvPr>
            <p:ph type="title"/>
          </p:nvPr>
        </p:nvSpPr>
        <p:spPr>
          <a:xfrm>
            <a:off x="572493" y="238539"/>
            <a:ext cx="11018520" cy="1434415"/>
          </a:xfrm>
        </p:spPr>
        <p:txBody>
          <a:bodyPr anchor="b">
            <a:normAutofit/>
          </a:bodyPr>
          <a:lstStyle/>
          <a:p>
            <a:r>
              <a:rPr lang="en-GB" sz="5400"/>
              <a:t>iPhone and iPad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C840E8-0CF9-6AA5-F7A7-0929B1C91E29}"/>
              </a:ext>
            </a:extLst>
          </p:cNvPr>
          <p:cNvSpPr>
            <a:spLocks noGrp="1"/>
          </p:cNvSpPr>
          <p:nvPr>
            <p:ph idx="1"/>
          </p:nvPr>
        </p:nvSpPr>
        <p:spPr>
          <a:xfrm>
            <a:off x="572493" y="2071316"/>
            <a:ext cx="6713552" cy="4119172"/>
          </a:xfrm>
        </p:spPr>
        <p:txBody>
          <a:bodyPr anchor="t">
            <a:normAutofit/>
          </a:bodyPr>
          <a:lstStyle/>
          <a:p>
            <a:r>
              <a:rPr lang="en-GB" sz="1500" dirty="0"/>
              <a:t>Enable screen time </a:t>
            </a:r>
          </a:p>
          <a:p>
            <a:r>
              <a:rPr lang="en-GB" sz="1500" dirty="0"/>
              <a:t>Managing in-app purchases in Screen time</a:t>
            </a:r>
          </a:p>
          <a:p>
            <a:r>
              <a:rPr lang="en-GB" sz="1500" dirty="0"/>
              <a:t>Guided access</a:t>
            </a:r>
          </a:p>
          <a:p>
            <a:r>
              <a:rPr lang="en-GB" sz="1500" dirty="0"/>
              <a:t>Prevent web content </a:t>
            </a:r>
          </a:p>
          <a:p>
            <a:r>
              <a:rPr lang="en-GB" sz="1500" dirty="0"/>
              <a:t>Restrict Siri web search </a:t>
            </a:r>
          </a:p>
          <a:p>
            <a:r>
              <a:rPr lang="en-GB" sz="1500" dirty="0"/>
              <a:t>Restrict Game Centre </a:t>
            </a:r>
          </a:p>
          <a:p>
            <a:r>
              <a:rPr lang="en-GB" sz="1500" dirty="0"/>
              <a:t>Turn off tracking </a:t>
            </a:r>
          </a:p>
          <a:p>
            <a:r>
              <a:rPr lang="en-GB" sz="1500" dirty="0"/>
              <a:t>Allow changes to privacy settings</a:t>
            </a:r>
          </a:p>
          <a:p>
            <a:r>
              <a:rPr lang="en-GB" sz="1500" dirty="0"/>
              <a:t>Allow Changes to other setting and features</a:t>
            </a:r>
          </a:p>
          <a:p>
            <a:r>
              <a:rPr lang="en-GB" sz="1500" dirty="0"/>
              <a:t>Best website on how to guide to set this all up is:</a:t>
            </a:r>
          </a:p>
          <a:p>
            <a:r>
              <a:rPr lang="en-GB" sz="1500" dirty="0">
                <a:hlinkClick r:id="rId2"/>
              </a:rPr>
              <a:t>iPhone and iPad Parental Controls and Security Settings | Internet Matters</a:t>
            </a:r>
            <a:endParaRPr lang="en-GB" sz="1500" dirty="0"/>
          </a:p>
        </p:txBody>
      </p:sp>
      <p:pic>
        <p:nvPicPr>
          <p:cNvPr id="5" name="Picture 4" descr="A black apple logo&#10;&#10;Description automatically generated with medium confidence">
            <a:extLst>
              <a:ext uri="{FF2B5EF4-FFF2-40B4-BE49-F238E27FC236}">
                <a16:creationId xmlns:a16="http://schemas.microsoft.com/office/drawing/2014/main" id="{25AA4259-5B79-B0C6-DC78-C9FF9C4A7C9C}"/>
              </a:ext>
            </a:extLst>
          </p:cNvPr>
          <p:cNvPicPr>
            <a:picLocks noChangeAspect="1"/>
          </p:cNvPicPr>
          <p:nvPr/>
        </p:nvPicPr>
        <p:blipFill rotWithShape="1">
          <a:blip r:embed="rId3"/>
          <a:srcRect l="9755" r="3111" b="2"/>
          <a:stretch/>
        </p:blipFill>
        <p:spPr>
          <a:xfrm>
            <a:off x="7604229" y="2098792"/>
            <a:ext cx="3941064" cy="4096512"/>
          </a:xfrm>
          <a:prstGeom prst="rect">
            <a:avLst/>
          </a:prstGeom>
        </p:spPr>
      </p:pic>
      <p:pic>
        <p:nvPicPr>
          <p:cNvPr id="6" name="Picture 5">
            <a:extLst>
              <a:ext uri="{FF2B5EF4-FFF2-40B4-BE49-F238E27FC236}">
                <a16:creationId xmlns:a16="http://schemas.microsoft.com/office/drawing/2014/main" id="{8DF3B8CE-8739-74CD-1FFF-85E5BD12FD78}"/>
              </a:ext>
            </a:extLst>
          </p:cNvPr>
          <p:cNvPicPr>
            <a:picLocks noChangeAspect="1"/>
          </p:cNvPicPr>
          <p:nvPr/>
        </p:nvPicPr>
        <p:blipFill>
          <a:blip r:embed="rId4"/>
          <a:stretch>
            <a:fillRect/>
          </a:stretch>
        </p:blipFill>
        <p:spPr>
          <a:xfrm>
            <a:off x="10751291" y="343527"/>
            <a:ext cx="1138692" cy="1224437"/>
          </a:xfrm>
          <a:prstGeom prst="rect">
            <a:avLst/>
          </a:prstGeom>
        </p:spPr>
      </p:pic>
    </p:spTree>
    <p:extLst>
      <p:ext uri="{BB962C8B-B14F-4D97-AF65-F5344CB8AC3E}">
        <p14:creationId xmlns:p14="http://schemas.microsoft.com/office/powerpoint/2010/main" val="408128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FFF37-56EC-23B9-D7C6-F6816E7D8366}"/>
              </a:ext>
            </a:extLst>
          </p:cNvPr>
          <p:cNvSpPr>
            <a:spLocks noGrp="1"/>
          </p:cNvSpPr>
          <p:nvPr>
            <p:ph type="title"/>
          </p:nvPr>
        </p:nvSpPr>
        <p:spPr>
          <a:xfrm>
            <a:off x="572493" y="238539"/>
            <a:ext cx="11018520" cy="1434415"/>
          </a:xfrm>
        </p:spPr>
        <p:txBody>
          <a:bodyPr anchor="b">
            <a:normAutofit/>
          </a:bodyPr>
          <a:lstStyle/>
          <a:p>
            <a:r>
              <a:rPr lang="en-GB" sz="5400"/>
              <a:t>Samsung and Samsung Tablet </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4566EC-5DCF-38D5-DF37-5690B08A6292}"/>
              </a:ext>
            </a:extLst>
          </p:cNvPr>
          <p:cNvSpPr>
            <a:spLocks noGrp="1"/>
          </p:cNvSpPr>
          <p:nvPr>
            <p:ph idx="1"/>
          </p:nvPr>
        </p:nvSpPr>
        <p:spPr>
          <a:xfrm>
            <a:off x="572492" y="2071316"/>
            <a:ext cx="7598143" cy="4119172"/>
          </a:xfrm>
        </p:spPr>
        <p:txBody>
          <a:bodyPr anchor="t">
            <a:normAutofit/>
          </a:bodyPr>
          <a:lstStyle/>
          <a:p>
            <a:r>
              <a:rPr lang="en-GB" sz="1900" dirty="0"/>
              <a:t>Block Anonymizers</a:t>
            </a:r>
          </a:p>
          <a:p>
            <a:r>
              <a:rPr lang="en-GB" sz="1900" dirty="0"/>
              <a:t>Stop File sharing and Hacking </a:t>
            </a:r>
          </a:p>
          <a:p>
            <a:r>
              <a:rPr lang="en-GB" sz="1900" dirty="0"/>
              <a:t>Restrict browser Access </a:t>
            </a:r>
          </a:p>
          <a:p>
            <a:r>
              <a:rPr lang="en-GB" sz="1900" dirty="0"/>
              <a:t>Control Screen Time </a:t>
            </a:r>
          </a:p>
          <a:p>
            <a:r>
              <a:rPr lang="en-GB" sz="1900" dirty="0"/>
              <a:t>Parental control </a:t>
            </a:r>
          </a:p>
          <a:p>
            <a:r>
              <a:rPr lang="en-GB" sz="1900" dirty="0"/>
              <a:t>Enable parental controls </a:t>
            </a:r>
          </a:p>
          <a:p>
            <a:r>
              <a:rPr lang="en-GB" sz="1900" dirty="0"/>
              <a:t>Installing Google family link </a:t>
            </a:r>
          </a:p>
          <a:p>
            <a:r>
              <a:rPr lang="en-GB" sz="1900" dirty="0"/>
              <a:t>Enable Secret Mode </a:t>
            </a:r>
          </a:p>
          <a:p>
            <a:r>
              <a:rPr lang="en-GB" sz="1900" dirty="0"/>
              <a:t>Best website on how to guide to set this all up is:</a:t>
            </a:r>
          </a:p>
          <a:p>
            <a:pPr marL="0" indent="0">
              <a:buNone/>
            </a:pPr>
            <a:r>
              <a:rPr lang="en-GB" sz="1900" dirty="0">
                <a:hlinkClick r:id="rId2"/>
              </a:rPr>
              <a:t>Samsung tablets parental controls and privacy settings | Internet Matters</a:t>
            </a:r>
            <a:endParaRPr lang="en-GB" sz="1900" dirty="0"/>
          </a:p>
          <a:p>
            <a:endParaRPr lang="en-GB" sz="1900" dirty="0"/>
          </a:p>
        </p:txBody>
      </p:sp>
      <p:pic>
        <p:nvPicPr>
          <p:cNvPr id="11" name="Picture 10">
            <a:extLst>
              <a:ext uri="{FF2B5EF4-FFF2-40B4-BE49-F238E27FC236}">
                <a16:creationId xmlns:a16="http://schemas.microsoft.com/office/drawing/2014/main" id="{CEB4169D-02AC-5EE3-61D5-961A2E98F8CD}"/>
              </a:ext>
            </a:extLst>
          </p:cNvPr>
          <p:cNvPicPr>
            <a:picLocks noChangeAspect="1"/>
          </p:cNvPicPr>
          <p:nvPr/>
        </p:nvPicPr>
        <p:blipFill>
          <a:blip r:embed="rId3"/>
          <a:stretch>
            <a:fillRect/>
          </a:stretch>
        </p:blipFill>
        <p:spPr>
          <a:xfrm>
            <a:off x="8170636" y="2895600"/>
            <a:ext cx="3209925" cy="1524000"/>
          </a:xfrm>
          <a:prstGeom prst="rect">
            <a:avLst/>
          </a:prstGeom>
        </p:spPr>
      </p:pic>
      <p:pic>
        <p:nvPicPr>
          <p:cNvPr id="5" name="Picture 4">
            <a:extLst>
              <a:ext uri="{FF2B5EF4-FFF2-40B4-BE49-F238E27FC236}">
                <a16:creationId xmlns:a16="http://schemas.microsoft.com/office/drawing/2014/main" id="{5809299A-9520-5DB7-7456-74B39A126E07}"/>
              </a:ext>
            </a:extLst>
          </p:cNvPr>
          <p:cNvPicPr>
            <a:picLocks noChangeAspect="1"/>
          </p:cNvPicPr>
          <p:nvPr/>
        </p:nvPicPr>
        <p:blipFill>
          <a:blip r:embed="rId4"/>
          <a:stretch>
            <a:fillRect/>
          </a:stretch>
        </p:blipFill>
        <p:spPr>
          <a:xfrm>
            <a:off x="10356546" y="229949"/>
            <a:ext cx="1262961" cy="1358064"/>
          </a:xfrm>
          <a:prstGeom prst="rect">
            <a:avLst/>
          </a:prstGeom>
        </p:spPr>
      </p:pic>
    </p:spTree>
    <p:extLst>
      <p:ext uri="{BB962C8B-B14F-4D97-AF65-F5344CB8AC3E}">
        <p14:creationId xmlns:p14="http://schemas.microsoft.com/office/powerpoint/2010/main" val="623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30404-C99C-B43A-F3FC-F08BBDF3F965}"/>
              </a:ext>
            </a:extLst>
          </p:cNvPr>
          <p:cNvSpPr>
            <a:spLocks noGrp="1"/>
          </p:cNvSpPr>
          <p:nvPr>
            <p:ph type="title"/>
          </p:nvPr>
        </p:nvSpPr>
        <p:spPr>
          <a:xfrm>
            <a:off x="572493" y="238539"/>
            <a:ext cx="11018520" cy="1434415"/>
          </a:xfrm>
        </p:spPr>
        <p:txBody>
          <a:bodyPr anchor="b">
            <a:normAutofit/>
          </a:bodyPr>
          <a:lstStyle/>
          <a:p>
            <a:r>
              <a:rPr lang="en-GB" sz="5400"/>
              <a:t>Android phone and Tablet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A2F338-C3EF-AFA1-EE39-ED28764DC6F5}"/>
              </a:ext>
            </a:extLst>
          </p:cNvPr>
          <p:cNvSpPr>
            <a:spLocks noGrp="1"/>
          </p:cNvSpPr>
          <p:nvPr>
            <p:ph idx="1"/>
          </p:nvPr>
        </p:nvSpPr>
        <p:spPr>
          <a:xfrm>
            <a:off x="572493" y="2071316"/>
            <a:ext cx="6713552" cy="4119172"/>
          </a:xfrm>
        </p:spPr>
        <p:txBody>
          <a:bodyPr anchor="t">
            <a:normAutofit/>
          </a:bodyPr>
          <a:lstStyle/>
          <a:p>
            <a:r>
              <a:rPr lang="en-GB" sz="2200" dirty="0"/>
              <a:t>Set parental control on Android via family link</a:t>
            </a:r>
          </a:p>
          <a:p>
            <a:r>
              <a:rPr lang="en-GB" sz="2200" dirty="0"/>
              <a:t>Set parental controls in google Play</a:t>
            </a:r>
          </a:p>
          <a:p>
            <a:r>
              <a:rPr lang="en-GB" sz="2200" dirty="0"/>
              <a:t>Set a PIN </a:t>
            </a:r>
          </a:p>
          <a:p>
            <a:r>
              <a:rPr lang="en-GB" sz="2200" dirty="0"/>
              <a:t>Set a Data limit </a:t>
            </a:r>
          </a:p>
          <a:p>
            <a:r>
              <a:rPr lang="en-GB" sz="2200" dirty="0"/>
              <a:t>Set up a child account </a:t>
            </a:r>
          </a:p>
          <a:p>
            <a:r>
              <a:rPr lang="en-GB" sz="2200" dirty="0"/>
              <a:t>Use a child-friendly browser</a:t>
            </a:r>
          </a:p>
          <a:p>
            <a:r>
              <a:rPr lang="en-GB" sz="2200" dirty="0"/>
              <a:t>Best website on how to guide to set this all up is:</a:t>
            </a:r>
          </a:p>
          <a:p>
            <a:r>
              <a:rPr lang="en-GB" sz="2200" dirty="0">
                <a:hlinkClick r:id="rId2"/>
              </a:rPr>
              <a:t>How to Set Up Parental Controls on Android (clario.co)</a:t>
            </a:r>
            <a:endParaRPr lang="en-GB" sz="2200" dirty="0"/>
          </a:p>
        </p:txBody>
      </p:sp>
      <p:pic>
        <p:nvPicPr>
          <p:cNvPr id="5" name="Picture 4" descr="Icon&#10;&#10;Description automatically generated">
            <a:extLst>
              <a:ext uri="{FF2B5EF4-FFF2-40B4-BE49-F238E27FC236}">
                <a16:creationId xmlns:a16="http://schemas.microsoft.com/office/drawing/2014/main" id="{B0FBC28D-619F-6BCA-1859-197D0D734860}"/>
              </a:ext>
            </a:extLst>
          </p:cNvPr>
          <p:cNvPicPr>
            <a:picLocks noChangeAspect="1"/>
          </p:cNvPicPr>
          <p:nvPr/>
        </p:nvPicPr>
        <p:blipFill rotWithShape="1">
          <a:blip r:embed="rId3"/>
          <a:srcRect l="18438" r="10129"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45791F67-873B-F840-C07B-D4E09BE74FFD}"/>
              </a:ext>
            </a:extLst>
          </p:cNvPr>
          <p:cNvPicPr>
            <a:picLocks noChangeAspect="1"/>
          </p:cNvPicPr>
          <p:nvPr/>
        </p:nvPicPr>
        <p:blipFill>
          <a:blip r:embed="rId4"/>
          <a:stretch>
            <a:fillRect/>
          </a:stretch>
        </p:blipFill>
        <p:spPr>
          <a:xfrm>
            <a:off x="10475941" y="229949"/>
            <a:ext cx="1140781" cy="1226683"/>
          </a:xfrm>
          <a:prstGeom prst="rect">
            <a:avLst/>
          </a:prstGeom>
        </p:spPr>
      </p:pic>
    </p:spTree>
    <p:extLst>
      <p:ext uri="{BB962C8B-B14F-4D97-AF65-F5344CB8AC3E}">
        <p14:creationId xmlns:p14="http://schemas.microsoft.com/office/powerpoint/2010/main" val="383499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1A43B-871D-ECE8-B752-5D22796217AF}"/>
              </a:ext>
            </a:extLst>
          </p:cNvPr>
          <p:cNvSpPr>
            <a:spLocks noGrp="1"/>
          </p:cNvSpPr>
          <p:nvPr>
            <p:ph type="title"/>
          </p:nvPr>
        </p:nvSpPr>
        <p:spPr>
          <a:xfrm>
            <a:off x="838199" y="537883"/>
            <a:ext cx="4783697" cy="1942810"/>
          </a:xfrm>
        </p:spPr>
        <p:txBody>
          <a:bodyPr anchor="b">
            <a:normAutofit/>
          </a:bodyPr>
          <a:lstStyle/>
          <a:p>
            <a:r>
              <a:rPr lang="en-GB" sz="4000"/>
              <a:t>Important Facts about keeping safe 	</a:t>
            </a:r>
          </a:p>
        </p:txBody>
      </p:sp>
      <p:sp>
        <p:nvSpPr>
          <p:cNvPr id="3" name="Content Placeholder 2">
            <a:extLst>
              <a:ext uri="{FF2B5EF4-FFF2-40B4-BE49-F238E27FC236}">
                <a16:creationId xmlns:a16="http://schemas.microsoft.com/office/drawing/2014/main" id="{B4650B42-5DC4-CB2F-CF36-A1095E2036BA}"/>
              </a:ext>
            </a:extLst>
          </p:cNvPr>
          <p:cNvSpPr>
            <a:spLocks noGrp="1"/>
          </p:cNvSpPr>
          <p:nvPr>
            <p:ph idx="1"/>
          </p:nvPr>
        </p:nvSpPr>
        <p:spPr>
          <a:xfrm>
            <a:off x="838199" y="2686323"/>
            <a:ext cx="4783697" cy="3433583"/>
          </a:xfrm>
        </p:spPr>
        <p:txBody>
          <a:bodyPr>
            <a:normAutofit/>
          </a:bodyPr>
          <a:lstStyle/>
          <a:p>
            <a:r>
              <a:rPr lang="en-GB" sz="2000" dirty="0"/>
              <a:t>If you are the account owner, you can control every number linked to your account. </a:t>
            </a:r>
          </a:p>
          <a:p>
            <a:r>
              <a:rPr lang="en-GB" sz="2000" dirty="0"/>
              <a:t>Parental controls are only activated on a device when you’re using mobile network – Not when you’re using WIFI on your device.</a:t>
            </a:r>
          </a:p>
          <a:p>
            <a:r>
              <a:rPr lang="en-GB" sz="2000" dirty="0"/>
              <a:t>Its important you have restrictions in place for at home and on mobile data. </a:t>
            </a:r>
          </a:p>
          <a:p>
            <a:endParaRPr lang="en-GB" sz="2000" dirty="0"/>
          </a:p>
        </p:txBody>
      </p:sp>
      <p:pic>
        <p:nvPicPr>
          <p:cNvPr id="5" name="Picture 4">
            <a:extLst>
              <a:ext uri="{FF2B5EF4-FFF2-40B4-BE49-F238E27FC236}">
                <a16:creationId xmlns:a16="http://schemas.microsoft.com/office/drawing/2014/main" id="{66709EFE-E62D-B88D-E765-4130E6D8E6E6}"/>
              </a:ext>
            </a:extLst>
          </p:cNvPr>
          <p:cNvPicPr>
            <a:picLocks noChangeAspect="1"/>
          </p:cNvPicPr>
          <p:nvPr/>
        </p:nvPicPr>
        <p:blipFill>
          <a:blip r:embed="rId2"/>
          <a:stretch>
            <a:fillRect/>
          </a:stretch>
        </p:blipFill>
        <p:spPr>
          <a:xfrm>
            <a:off x="5988424" y="1101305"/>
            <a:ext cx="5365375" cy="4455177"/>
          </a:xfrm>
          <a:prstGeom prst="rect">
            <a:avLst/>
          </a:prstGeom>
        </p:spPr>
      </p:pic>
      <p:pic>
        <p:nvPicPr>
          <p:cNvPr id="6" name="Picture 5">
            <a:extLst>
              <a:ext uri="{FF2B5EF4-FFF2-40B4-BE49-F238E27FC236}">
                <a16:creationId xmlns:a16="http://schemas.microsoft.com/office/drawing/2014/main" id="{2CC3672C-1483-9C2F-0333-031A43F4FCC4}"/>
              </a:ext>
            </a:extLst>
          </p:cNvPr>
          <p:cNvPicPr>
            <a:picLocks noChangeAspect="1"/>
          </p:cNvPicPr>
          <p:nvPr/>
        </p:nvPicPr>
        <p:blipFill>
          <a:blip r:embed="rId3"/>
          <a:stretch>
            <a:fillRect/>
          </a:stretch>
        </p:blipFill>
        <p:spPr>
          <a:xfrm>
            <a:off x="10941874" y="5497285"/>
            <a:ext cx="1247077" cy="1340983"/>
          </a:xfrm>
          <a:prstGeom prst="rect">
            <a:avLst/>
          </a:prstGeom>
        </p:spPr>
      </p:pic>
    </p:spTree>
    <p:extLst>
      <p:ext uri="{BB962C8B-B14F-4D97-AF65-F5344CB8AC3E}">
        <p14:creationId xmlns:p14="http://schemas.microsoft.com/office/powerpoint/2010/main" val="298097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6740F-50B8-6587-557F-21419062076A}"/>
              </a:ext>
            </a:extLst>
          </p:cNvPr>
          <p:cNvSpPr>
            <a:spLocks noGrp="1"/>
          </p:cNvSpPr>
          <p:nvPr>
            <p:ph type="title"/>
          </p:nvPr>
        </p:nvSpPr>
        <p:spPr>
          <a:xfrm>
            <a:off x="838200" y="3513931"/>
            <a:ext cx="3143250" cy="2601119"/>
          </a:xfrm>
        </p:spPr>
        <p:txBody>
          <a:bodyPr anchor="t">
            <a:normAutofit/>
          </a:bodyPr>
          <a:lstStyle/>
          <a:p>
            <a:pPr algn="ctr"/>
            <a:r>
              <a:rPr lang="en-GB" sz="4000"/>
              <a:t>EE Phone settings </a:t>
            </a:r>
          </a:p>
        </p:txBody>
      </p:sp>
      <p:pic>
        <p:nvPicPr>
          <p:cNvPr id="5" name="Picture 4">
            <a:extLst>
              <a:ext uri="{FF2B5EF4-FFF2-40B4-BE49-F238E27FC236}">
                <a16:creationId xmlns:a16="http://schemas.microsoft.com/office/drawing/2014/main" id="{7F8CBD3A-1628-E9B5-E253-BCE3B8245F36}"/>
              </a:ext>
            </a:extLst>
          </p:cNvPr>
          <p:cNvPicPr>
            <a:picLocks noChangeAspect="1"/>
          </p:cNvPicPr>
          <p:nvPr/>
        </p:nvPicPr>
        <p:blipFill>
          <a:blip r:embed="rId2"/>
          <a:stretch>
            <a:fillRect/>
          </a:stretch>
        </p:blipFill>
        <p:spPr>
          <a:xfrm>
            <a:off x="1616529" y="1434259"/>
            <a:ext cx="1453242" cy="1909811"/>
          </a:xfrm>
          <a:prstGeom prst="rect">
            <a:avLst/>
          </a:prstGeom>
        </p:spPr>
      </p:pic>
      <p:sp>
        <p:nvSpPr>
          <p:cNvPr id="3" name="Content Placeholder 2">
            <a:extLst>
              <a:ext uri="{FF2B5EF4-FFF2-40B4-BE49-F238E27FC236}">
                <a16:creationId xmlns:a16="http://schemas.microsoft.com/office/drawing/2014/main" id="{E62D8853-FC53-4EE9-37D6-B27F2492468D}"/>
              </a:ext>
            </a:extLst>
          </p:cNvPr>
          <p:cNvSpPr>
            <a:spLocks noGrp="1"/>
          </p:cNvSpPr>
          <p:nvPr>
            <p:ph idx="1"/>
          </p:nvPr>
        </p:nvSpPr>
        <p:spPr>
          <a:xfrm>
            <a:off x="4200652" y="730249"/>
            <a:ext cx="7153147" cy="5384801"/>
          </a:xfrm>
        </p:spPr>
        <p:txBody>
          <a:bodyPr anchor="ctr">
            <a:normAutofit/>
          </a:bodyPr>
          <a:lstStyle/>
          <a:p>
            <a:pPr algn="ctr"/>
            <a:r>
              <a:rPr lang="en-GB" sz="1700" b="1" u="sng" dirty="0"/>
              <a:t>EE allows you to set your child’s restrictions to 3 settings:</a:t>
            </a:r>
          </a:p>
          <a:p>
            <a:r>
              <a:rPr lang="en-GB" sz="1700" dirty="0">
                <a:highlight>
                  <a:srgbClr val="FFFF00"/>
                </a:highlight>
              </a:rPr>
              <a:t>Strict : </a:t>
            </a:r>
            <a:r>
              <a:rPr lang="en-GB" sz="1700" i="0" dirty="0">
                <a:effectLst/>
              </a:rPr>
              <a:t>This is the safe setting for children under 12. It filters all 18-rated content but also content the BBFC rates higher than 'PG' as well as other content not suitable for younger children including chat, dating and unmoderated social networking sites. Google </a:t>
            </a:r>
            <a:r>
              <a:rPr lang="en-GB" sz="1700" i="0" dirty="0" err="1">
                <a:effectLst/>
              </a:rPr>
              <a:t>SafeSearch</a:t>
            </a:r>
            <a:r>
              <a:rPr lang="en-GB" sz="1700" i="0" dirty="0">
                <a:effectLst/>
              </a:rPr>
              <a:t> is now built into our Strict settings so any Google search will not show websites that relate to unsecure or adult content. You can’t turn this feature off with this setting – you’ll need to switch your parental controls to Moderate or Off.</a:t>
            </a:r>
            <a:endParaRPr lang="en-GB" sz="1700" dirty="0"/>
          </a:p>
          <a:p>
            <a:r>
              <a:rPr lang="en-GB" sz="1700" dirty="0">
                <a:highlight>
                  <a:srgbClr val="FFFF00"/>
                </a:highlight>
              </a:rPr>
              <a:t>Moderate : </a:t>
            </a:r>
            <a:r>
              <a:rPr lang="en-GB" sz="1700" i="0" dirty="0">
                <a:effectLst/>
              </a:rPr>
              <a:t>This is the default setting for new and existing customers with parental controls enabled. You get access to social networking sites but not to 18-rated content in accordance with BBFC (British Board of Film Classification) guidelines or to pornography sites.</a:t>
            </a:r>
            <a:endParaRPr lang="en-GB" sz="1700" dirty="0"/>
          </a:p>
          <a:p>
            <a:r>
              <a:rPr lang="en-GB" sz="1700" dirty="0">
                <a:highlight>
                  <a:srgbClr val="FFFF00"/>
                </a:highlight>
              </a:rPr>
              <a:t>Off : </a:t>
            </a:r>
            <a:r>
              <a:rPr lang="en-GB" sz="1700" i="0" dirty="0">
                <a:effectLst/>
              </a:rPr>
              <a:t>This gives full access to the internet with no filter including to 18-rated content.</a:t>
            </a:r>
          </a:p>
          <a:p>
            <a:endParaRPr lang="en-GB" sz="1700" dirty="0"/>
          </a:p>
          <a:p>
            <a:r>
              <a:rPr lang="en-GB" sz="1700" dirty="0"/>
              <a:t>You can make these changes by following this website, This will give you a set by step guide:</a:t>
            </a:r>
          </a:p>
          <a:p>
            <a:r>
              <a:rPr lang="en-GB" sz="1700" dirty="0">
                <a:hlinkClick r:id="rId3"/>
              </a:rPr>
              <a:t>How do I turn on parental controls on my device? | Help | EE</a:t>
            </a:r>
            <a:endParaRPr lang="en-GB" sz="1700" dirty="0"/>
          </a:p>
          <a:p>
            <a:endParaRPr lang="en-GB" sz="1700" dirty="0"/>
          </a:p>
        </p:txBody>
      </p:sp>
      <p:pic>
        <p:nvPicPr>
          <p:cNvPr id="6" name="Picture 5">
            <a:extLst>
              <a:ext uri="{FF2B5EF4-FFF2-40B4-BE49-F238E27FC236}">
                <a16:creationId xmlns:a16="http://schemas.microsoft.com/office/drawing/2014/main" id="{F832AF5A-DA92-8BE2-F6F0-B8FDE43FA9E6}"/>
              </a:ext>
            </a:extLst>
          </p:cNvPr>
          <p:cNvPicPr>
            <a:picLocks noChangeAspect="1"/>
          </p:cNvPicPr>
          <p:nvPr/>
        </p:nvPicPr>
        <p:blipFill>
          <a:blip r:embed="rId4"/>
          <a:stretch>
            <a:fillRect/>
          </a:stretch>
        </p:blipFill>
        <p:spPr>
          <a:xfrm>
            <a:off x="10797630" y="5658870"/>
            <a:ext cx="973745" cy="1047069"/>
          </a:xfrm>
          <a:prstGeom prst="rect">
            <a:avLst/>
          </a:prstGeom>
        </p:spPr>
      </p:pic>
    </p:spTree>
    <p:extLst>
      <p:ext uri="{BB962C8B-B14F-4D97-AF65-F5344CB8AC3E}">
        <p14:creationId xmlns:p14="http://schemas.microsoft.com/office/powerpoint/2010/main" val="137504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EFE49-A89A-DBAE-F9EC-DD84A7D99B0C}"/>
              </a:ext>
            </a:extLst>
          </p:cNvPr>
          <p:cNvSpPr>
            <a:spLocks noGrp="1"/>
          </p:cNvSpPr>
          <p:nvPr>
            <p:ph type="title"/>
          </p:nvPr>
        </p:nvSpPr>
        <p:spPr>
          <a:xfrm>
            <a:off x="643465" y="3505199"/>
            <a:ext cx="4809068" cy="2608143"/>
          </a:xfrm>
        </p:spPr>
        <p:txBody>
          <a:bodyPr anchor="t">
            <a:normAutofit/>
          </a:bodyPr>
          <a:lstStyle/>
          <a:p>
            <a:pPr algn="ctr"/>
            <a:r>
              <a:rPr lang="en-GB" sz="4000"/>
              <a:t>EE Broadband settings </a:t>
            </a:r>
          </a:p>
        </p:txBody>
      </p:sp>
      <p:pic>
        <p:nvPicPr>
          <p:cNvPr id="5" name="Picture 4">
            <a:extLst>
              <a:ext uri="{FF2B5EF4-FFF2-40B4-BE49-F238E27FC236}">
                <a16:creationId xmlns:a16="http://schemas.microsoft.com/office/drawing/2014/main" id="{8563EEB3-F139-54EC-E920-CAEF8905E3DF}"/>
              </a:ext>
            </a:extLst>
          </p:cNvPr>
          <p:cNvPicPr>
            <a:picLocks noChangeAspect="1"/>
          </p:cNvPicPr>
          <p:nvPr/>
        </p:nvPicPr>
        <p:blipFill>
          <a:blip r:embed="rId2"/>
          <a:stretch>
            <a:fillRect/>
          </a:stretch>
        </p:blipFill>
        <p:spPr>
          <a:xfrm>
            <a:off x="2204358" y="1485473"/>
            <a:ext cx="1502228" cy="1948290"/>
          </a:xfrm>
          <a:prstGeom prst="rect">
            <a:avLst/>
          </a:prstGeom>
        </p:spPr>
      </p:pic>
      <p:sp>
        <p:nvSpPr>
          <p:cNvPr id="3" name="Content Placeholder 2">
            <a:extLst>
              <a:ext uri="{FF2B5EF4-FFF2-40B4-BE49-F238E27FC236}">
                <a16:creationId xmlns:a16="http://schemas.microsoft.com/office/drawing/2014/main" id="{5BFEBBEC-D3E5-B947-957A-C111E0ADAB26}"/>
              </a:ext>
            </a:extLst>
          </p:cNvPr>
          <p:cNvSpPr>
            <a:spLocks noGrp="1"/>
          </p:cNvSpPr>
          <p:nvPr>
            <p:ph idx="1"/>
          </p:nvPr>
        </p:nvSpPr>
        <p:spPr>
          <a:xfrm>
            <a:off x="6007100" y="643467"/>
            <a:ext cx="5668433" cy="5401733"/>
          </a:xfrm>
        </p:spPr>
        <p:txBody>
          <a:bodyPr anchor="ctr">
            <a:normAutofit/>
          </a:bodyPr>
          <a:lstStyle/>
          <a:p>
            <a:r>
              <a:rPr lang="en-GB" sz="1800"/>
              <a:t>EE have teamed up with a reward award-winning internet security specialist – Norton – This helps and protects your devices at home.</a:t>
            </a:r>
          </a:p>
          <a:p>
            <a:endParaRPr lang="en-GB" sz="1800"/>
          </a:p>
          <a:p>
            <a:r>
              <a:rPr lang="en-GB" sz="1800"/>
              <a:t>How to set up Norton Protection the link below will guide you step by step to ensure you and your children are safe. </a:t>
            </a:r>
          </a:p>
          <a:p>
            <a:r>
              <a:rPr lang="en-GB" sz="1800">
                <a:hlinkClick r:id="rId3"/>
              </a:rPr>
              <a:t>Norton Security explained | Help | EE</a:t>
            </a:r>
            <a:endParaRPr lang="en-GB" sz="1800"/>
          </a:p>
        </p:txBody>
      </p:sp>
      <p:pic>
        <p:nvPicPr>
          <p:cNvPr id="6" name="Picture 5">
            <a:extLst>
              <a:ext uri="{FF2B5EF4-FFF2-40B4-BE49-F238E27FC236}">
                <a16:creationId xmlns:a16="http://schemas.microsoft.com/office/drawing/2014/main" id="{558F737A-AA75-5142-E995-C9A2FF200A9E}"/>
              </a:ext>
            </a:extLst>
          </p:cNvPr>
          <p:cNvPicPr>
            <a:picLocks noChangeAspect="1"/>
          </p:cNvPicPr>
          <p:nvPr/>
        </p:nvPicPr>
        <p:blipFill>
          <a:blip r:embed="rId4"/>
          <a:stretch>
            <a:fillRect/>
          </a:stretch>
        </p:blipFill>
        <p:spPr>
          <a:xfrm>
            <a:off x="10718916" y="5407627"/>
            <a:ext cx="1151164" cy="1237848"/>
          </a:xfrm>
          <a:prstGeom prst="rect">
            <a:avLst/>
          </a:prstGeom>
        </p:spPr>
      </p:pic>
    </p:spTree>
    <p:extLst>
      <p:ext uri="{BB962C8B-B14F-4D97-AF65-F5344CB8AC3E}">
        <p14:creationId xmlns:p14="http://schemas.microsoft.com/office/powerpoint/2010/main" val="420724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E097E-83CA-5660-19E2-93C946DD440E}"/>
              </a:ext>
            </a:extLst>
          </p:cNvPr>
          <p:cNvSpPr>
            <a:spLocks noGrp="1"/>
          </p:cNvSpPr>
          <p:nvPr>
            <p:ph type="title"/>
          </p:nvPr>
        </p:nvSpPr>
        <p:spPr>
          <a:xfrm>
            <a:off x="643465" y="3505199"/>
            <a:ext cx="4809068" cy="2608143"/>
          </a:xfrm>
        </p:spPr>
        <p:txBody>
          <a:bodyPr anchor="t">
            <a:normAutofit/>
          </a:bodyPr>
          <a:lstStyle/>
          <a:p>
            <a:pPr algn="ctr"/>
            <a:r>
              <a:rPr lang="en-GB" sz="4000"/>
              <a:t>Vodafone </a:t>
            </a:r>
          </a:p>
        </p:txBody>
      </p:sp>
      <p:pic>
        <p:nvPicPr>
          <p:cNvPr id="5" name="Picture 4">
            <a:extLst>
              <a:ext uri="{FF2B5EF4-FFF2-40B4-BE49-F238E27FC236}">
                <a16:creationId xmlns:a16="http://schemas.microsoft.com/office/drawing/2014/main" id="{95423FF3-C60B-DB2F-620F-72F9855254F7}"/>
              </a:ext>
            </a:extLst>
          </p:cNvPr>
          <p:cNvPicPr>
            <a:picLocks noChangeAspect="1"/>
          </p:cNvPicPr>
          <p:nvPr/>
        </p:nvPicPr>
        <p:blipFill>
          <a:blip r:embed="rId2"/>
          <a:stretch>
            <a:fillRect/>
          </a:stretch>
        </p:blipFill>
        <p:spPr>
          <a:xfrm>
            <a:off x="2590798" y="2308348"/>
            <a:ext cx="1181101" cy="1090246"/>
          </a:xfrm>
          <a:prstGeom prst="rect">
            <a:avLst/>
          </a:prstGeom>
        </p:spPr>
      </p:pic>
      <p:sp>
        <p:nvSpPr>
          <p:cNvPr id="3" name="Content Placeholder 2">
            <a:extLst>
              <a:ext uri="{FF2B5EF4-FFF2-40B4-BE49-F238E27FC236}">
                <a16:creationId xmlns:a16="http://schemas.microsoft.com/office/drawing/2014/main" id="{E2774012-64CA-3015-65A7-65F84F08C69F}"/>
              </a:ext>
            </a:extLst>
          </p:cNvPr>
          <p:cNvSpPr>
            <a:spLocks noGrp="1"/>
          </p:cNvSpPr>
          <p:nvPr>
            <p:ph idx="1"/>
          </p:nvPr>
        </p:nvSpPr>
        <p:spPr>
          <a:xfrm>
            <a:off x="6007100" y="643467"/>
            <a:ext cx="5668433" cy="5401733"/>
          </a:xfrm>
        </p:spPr>
        <p:txBody>
          <a:bodyPr anchor="ctr">
            <a:normAutofit/>
          </a:bodyPr>
          <a:lstStyle/>
          <a:p>
            <a:r>
              <a:rPr lang="en-GB" sz="1800"/>
              <a:t>All Vodafone phones can have controls and limits.</a:t>
            </a:r>
          </a:p>
          <a:p>
            <a:r>
              <a:rPr lang="en-GB" sz="1800"/>
              <a:t>You can manage age restricted content and controls</a:t>
            </a:r>
          </a:p>
          <a:p>
            <a:r>
              <a:rPr lang="en-GB" sz="1800"/>
              <a:t>Set up sending limits to prevent certain types of usage </a:t>
            </a:r>
          </a:p>
          <a:p>
            <a:r>
              <a:rPr lang="en-GB" sz="1800"/>
              <a:t>Set Data caps</a:t>
            </a:r>
          </a:p>
          <a:p>
            <a:r>
              <a:rPr lang="en-GB" sz="1800"/>
              <a:t>If you are the account owner, you can control every number linked to your account. </a:t>
            </a:r>
          </a:p>
          <a:p>
            <a:r>
              <a:rPr lang="en-GB" sz="1800"/>
              <a:t>How to get up these controls and limits:</a:t>
            </a:r>
          </a:p>
          <a:p>
            <a:r>
              <a:rPr lang="en-GB" sz="1800">
                <a:hlinkClick r:id="rId3"/>
              </a:rPr>
              <a:t>How do I change my age-restricted content settings? (vodafone.co.uk)</a:t>
            </a:r>
            <a:endParaRPr lang="en-GB" sz="1800"/>
          </a:p>
        </p:txBody>
      </p:sp>
      <p:pic>
        <p:nvPicPr>
          <p:cNvPr id="6" name="Picture 5">
            <a:extLst>
              <a:ext uri="{FF2B5EF4-FFF2-40B4-BE49-F238E27FC236}">
                <a16:creationId xmlns:a16="http://schemas.microsoft.com/office/drawing/2014/main" id="{801153BA-4339-7F2B-17A1-AB00E7164487}"/>
              </a:ext>
            </a:extLst>
          </p:cNvPr>
          <p:cNvPicPr>
            <a:picLocks noChangeAspect="1"/>
          </p:cNvPicPr>
          <p:nvPr/>
        </p:nvPicPr>
        <p:blipFill>
          <a:blip r:embed="rId4"/>
          <a:stretch>
            <a:fillRect/>
          </a:stretch>
        </p:blipFill>
        <p:spPr>
          <a:xfrm>
            <a:off x="10957575" y="5505337"/>
            <a:ext cx="1004115" cy="1079726"/>
          </a:xfrm>
          <a:prstGeom prst="rect">
            <a:avLst/>
          </a:prstGeom>
        </p:spPr>
      </p:pic>
    </p:spTree>
    <p:extLst>
      <p:ext uri="{BB962C8B-B14F-4D97-AF65-F5344CB8AC3E}">
        <p14:creationId xmlns:p14="http://schemas.microsoft.com/office/powerpoint/2010/main" val="2527348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32AFC-BA1D-3FE6-EFD7-7D2061AC151E}"/>
              </a:ext>
            </a:extLst>
          </p:cNvPr>
          <p:cNvSpPr>
            <a:spLocks noGrp="1"/>
          </p:cNvSpPr>
          <p:nvPr>
            <p:ph type="title"/>
          </p:nvPr>
        </p:nvSpPr>
        <p:spPr>
          <a:xfrm>
            <a:off x="643465" y="3505199"/>
            <a:ext cx="4809068" cy="2608143"/>
          </a:xfrm>
        </p:spPr>
        <p:txBody>
          <a:bodyPr anchor="t">
            <a:normAutofit/>
          </a:bodyPr>
          <a:lstStyle/>
          <a:p>
            <a:pPr algn="ctr"/>
            <a:r>
              <a:rPr lang="en-GB" sz="4000"/>
              <a:t>Sky </a:t>
            </a:r>
          </a:p>
        </p:txBody>
      </p:sp>
      <p:pic>
        <p:nvPicPr>
          <p:cNvPr id="5" name="Picture 4">
            <a:extLst>
              <a:ext uri="{FF2B5EF4-FFF2-40B4-BE49-F238E27FC236}">
                <a16:creationId xmlns:a16="http://schemas.microsoft.com/office/drawing/2014/main" id="{A9D9F7E8-A292-BCCE-3812-A50F17730258}"/>
              </a:ext>
            </a:extLst>
          </p:cNvPr>
          <p:cNvPicPr>
            <a:picLocks noChangeAspect="1"/>
          </p:cNvPicPr>
          <p:nvPr/>
        </p:nvPicPr>
        <p:blipFill>
          <a:blip r:embed="rId2"/>
          <a:stretch>
            <a:fillRect/>
          </a:stretch>
        </p:blipFill>
        <p:spPr>
          <a:xfrm>
            <a:off x="2229637" y="2318568"/>
            <a:ext cx="1667448" cy="883948"/>
          </a:xfrm>
          <a:prstGeom prst="rect">
            <a:avLst/>
          </a:prstGeom>
        </p:spPr>
      </p:pic>
      <p:sp>
        <p:nvSpPr>
          <p:cNvPr id="3" name="Content Placeholder 2">
            <a:extLst>
              <a:ext uri="{FF2B5EF4-FFF2-40B4-BE49-F238E27FC236}">
                <a16:creationId xmlns:a16="http://schemas.microsoft.com/office/drawing/2014/main" id="{24CCA193-D44D-42C1-A847-1B28AEDE32B5}"/>
              </a:ext>
            </a:extLst>
          </p:cNvPr>
          <p:cNvSpPr>
            <a:spLocks noGrp="1"/>
          </p:cNvSpPr>
          <p:nvPr>
            <p:ph idx="1"/>
          </p:nvPr>
        </p:nvSpPr>
        <p:spPr>
          <a:xfrm>
            <a:off x="6007100" y="643467"/>
            <a:ext cx="5668433" cy="5401733"/>
          </a:xfrm>
        </p:spPr>
        <p:txBody>
          <a:bodyPr anchor="ctr">
            <a:normAutofit/>
          </a:bodyPr>
          <a:lstStyle/>
          <a:p>
            <a:endParaRPr lang="en-GB" sz="1800" dirty="0"/>
          </a:p>
          <a:p>
            <a:r>
              <a:rPr lang="en-GB" sz="1800" dirty="0"/>
              <a:t>You can set restrictions on:</a:t>
            </a:r>
          </a:p>
          <a:p>
            <a:r>
              <a:rPr lang="en-GB" sz="1800" dirty="0"/>
              <a:t>Phone</a:t>
            </a:r>
          </a:p>
          <a:p>
            <a:r>
              <a:rPr lang="en-GB" sz="1800" dirty="0"/>
              <a:t>TV</a:t>
            </a:r>
          </a:p>
          <a:p>
            <a:r>
              <a:rPr lang="en-GB" sz="1800" dirty="0"/>
              <a:t>Broadband </a:t>
            </a:r>
          </a:p>
          <a:p>
            <a:r>
              <a:rPr lang="en-GB" sz="1800" dirty="0"/>
              <a:t>The best step by step guide on how to get this set up is:</a:t>
            </a:r>
          </a:p>
          <a:p>
            <a:r>
              <a:rPr lang="en-GB" sz="1200" dirty="0">
                <a:hlinkClick r:id="rId3"/>
              </a:rPr>
              <a:t>Sky Mobile Parental Controls &amp; Settings | Internet Matters</a:t>
            </a:r>
            <a:endParaRPr lang="en-GB" sz="1800" dirty="0"/>
          </a:p>
          <a:p>
            <a:r>
              <a:rPr lang="en-GB" sz="1800" dirty="0">
                <a:hlinkClick r:id="rId4"/>
              </a:rPr>
              <a:t>Parental controls on Sky Mobile | Sky Help | Sky.com</a:t>
            </a:r>
            <a:endParaRPr lang="en-GB" sz="1800" dirty="0"/>
          </a:p>
        </p:txBody>
      </p:sp>
      <p:pic>
        <p:nvPicPr>
          <p:cNvPr id="6" name="Picture 5">
            <a:extLst>
              <a:ext uri="{FF2B5EF4-FFF2-40B4-BE49-F238E27FC236}">
                <a16:creationId xmlns:a16="http://schemas.microsoft.com/office/drawing/2014/main" id="{0DEFB789-CF57-360F-4BDC-21D1BD7ADD16}"/>
              </a:ext>
            </a:extLst>
          </p:cNvPr>
          <p:cNvPicPr>
            <a:picLocks noChangeAspect="1"/>
          </p:cNvPicPr>
          <p:nvPr/>
        </p:nvPicPr>
        <p:blipFill>
          <a:blip r:embed="rId5"/>
          <a:stretch>
            <a:fillRect/>
          </a:stretch>
        </p:blipFill>
        <p:spPr>
          <a:xfrm>
            <a:off x="10928127" y="5608942"/>
            <a:ext cx="1004115" cy="1079726"/>
          </a:xfrm>
          <a:prstGeom prst="rect">
            <a:avLst/>
          </a:prstGeom>
        </p:spPr>
      </p:pic>
    </p:spTree>
    <p:extLst>
      <p:ext uri="{BB962C8B-B14F-4D97-AF65-F5344CB8AC3E}">
        <p14:creationId xmlns:p14="http://schemas.microsoft.com/office/powerpoint/2010/main" val="167815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9218AFBD-A573-4C41-D891-425D3893EF17}"/>
              </a:ext>
            </a:extLst>
          </p:cNvPr>
          <p:cNvPicPr>
            <a:picLocks noChangeAspect="1"/>
          </p:cNvPicPr>
          <p:nvPr/>
        </p:nvPicPr>
        <p:blipFill rotWithShape="1">
          <a:blip r:embed="rId2"/>
          <a:srcRect t="11514" r="-1" b="16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B60819-4566-6F8A-5496-074B1A9E61C3}"/>
              </a:ext>
            </a:extLst>
          </p:cNvPr>
          <p:cNvSpPr>
            <a:spLocks noGrp="1"/>
          </p:cNvSpPr>
          <p:nvPr>
            <p:ph type="ctrTitle"/>
          </p:nvPr>
        </p:nvSpPr>
        <p:spPr>
          <a:xfrm>
            <a:off x="477981" y="1122363"/>
            <a:ext cx="4023360" cy="3204134"/>
          </a:xfrm>
        </p:spPr>
        <p:txBody>
          <a:bodyPr anchor="b">
            <a:normAutofit fontScale="90000"/>
          </a:bodyPr>
          <a:lstStyle/>
          <a:p>
            <a:pPr algn="l"/>
            <a:r>
              <a:rPr lang="en-GB" sz="4800" dirty="0"/>
              <a:t>Apps you can download to make your family more safe</a:t>
            </a:r>
          </a:p>
        </p:txBody>
      </p:sp>
      <p:sp>
        <p:nvSpPr>
          <p:cNvPr id="3" name="Subtitle 2">
            <a:extLst>
              <a:ext uri="{FF2B5EF4-FFF2-40B4-BE49-F238E27FC236}">
                <a16:creationId xmlns:a16="http://schemas.microsoft.com/office/drawing/2014/main" id="{E79AD5EE-D4AC-D56B-8EB3-D288D58C9D86}"/>
              </a:ext>
            </a:extLst>
          </p:cNvPr>
          <p:cNvSpPr>
            <a:spLocks noGrp="1"/>
          </p:cNvSpPr>
          <p:nvPr>
            <p:ph type="subTitle" idx="1"/>
          </p:nvPr>
        </p:nvSpPr>
        <p:spPr>
          <a:xfrm>
            <a:off x="477980" y="4872922"/>
            <a:ext cx="4023359" cy="1208141"/>
          </a:xfrm>
        </p:spPr>
        <p:txBody>
          <a:bodyPr>
            <a:normAutofit/>
          </a:bodyPr>
          <a:lstStyle/>
          <a:p>
            <a:pPr algn="l"/>
            <a:r>
              <a:rPr lang="en-GB" sz="2000"/>
              <a:t>Willow Team</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4347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06E17-6B2F-9754-3486-201266AC416A}"/>
              </a:ext>
            </a:extLst>
          </p:cNvPr>
          <p:cNvSpPr>
            <a:spLocks noGrp="1"/>
          </p:cNvSpPr>
          <p:nvPr>
            <p:ph type="title"/>
          </p:nvPr>
        </p:nvSpPr>
        <p:spPr>
          <a:xfrm>
            <a:off x="643465" y="3505199"/>
            <a:ext cx="4809068" cy="2608143"/>
          </a:xfrm>
        </p:spPr>
        <p:txBody>
          <a:bodyPr anchor="t">
            <a:normAutofit/>
          </a:bodyPr>
          <a:lstStyle/>
          <a:p>
            <a:pPr algn="ctr"/>
            <a:r>
              <a:rPr lang="en-GB" sz="4000"/>
              <a:t>Secure Net </a:t>
            </a:r>
          </a:p>
        </p:txBody>
      </p:sp>
      <p:pic>
        <p:nvPicPr>
          <p:cNvPr id="5" name="Picture 4">
            <a:extLst>
              <a:ext uri="{FF2B5EF4-FFF2-40B4-BE49-F238E27FC236}">
                <a16:creationId xmlns:a16="http://schemas.microsoft.com/office/drawing/2014/main" id="{49AF12D0-2A0D-8CFE-ED03-B885A6440337}"/>
              </a:ext>
            </a:extLst>
          </p:cNvPr>
          <p:cNvPicPr>
            <a:picLocks noChangeAspect="1"/>
          </p:cNvPicPr>
          <p:nvPr/>
        </p:nvPicPr>
        <p:blipFill>
          <a:blip r:embed="rId2"/>
          <a:stretch>
            <a:fillRect/>
          </a:stretch>
        </p:blipFill>
        <p:spPr>
          <a:xfrm>
            <a:off x="1446987" y="2171700"/>
            <a:ext cx="3135897" cy="923121"/>
          </a:xfrm>
          <a:prstGeom prst="rect">
            <a:avLst/>
          </a:prstGeom>
        </p:spPr>
      </p:pic>
      <p:sp>
        <p:nvSpPr>
          <p:cNvPr id="3" name="Content Placeholder 2">
            <a:extLst>
              <a:ext uri="{FF2B5EF4-FFF2-40B4-BE49-F238E27FC236}">
                <a16:creationId xmlns:a16="http://schemas.microsoft.com/office/drawing/2014/main" id="{DA917D7F-8AD9-2E91-7BDD-68EB1890986D}"/>
              </a:ext>
            </a:extLst>
          </p:cNvPr>
          <p:cNvSpPr>
            <a:spLocks noGrp="1"/>
          </p:cNvSpPr>
          <p:nvPr>
            <p:ph idx="1"/>
          </p:nvPr>
        </p:nvSpPr>
        <p:spPr>
          <a:xfrm>
            <a:off x="6007100" y="643467"/>
            <a:ext cx="5668433" cy="5401733"/>
          </a:xfrm>
        </p:spPr>
        <p:txBody>
          <a:bodyPr anchor="ctr">
            <a:normAutofit/>
          </a:bodyPr>
          <a:lstStyle/>
          <a:p>
            <a:r>
              <a:rPr lang="en-GB" sz="1800" dirty="0"/>
              <a:t>Secure net is the all-in-one mobile and tablet security service that helps to keep you and your family safe online. </a:t>
            </a:r>
          </a:p>
          <a:p>
            <a:r>
              <a:rPr lang="en-GB" sz="1800" dirty="0"/>
              <a:t> Digital protection </a:t>
            </a:r>
          </a:p>
          <a:p>
            <a:r>
              <a:rPr lang="en-GB" sz="1800" dirty="0"/>
              <a:t>24/7 Monitoring </a:t>
            </a:r>
          </a:p>
          <a:p>
            <a:r>
              <a:rPr lang="en-GB" sz="1800" dirty="0"/>
              <a:t>Advance parental controls </a:t>
            </a:r>
          </a:p>
          <a:p>
            <a:endParaRPr lang="en-GB" sz="1800" dirty="0"/>
          </a:p>
        </p:txBody>
      </p:sp>
      <p:pic>
        <p:nvPicPr>
          <p:cNvPr id="6" name="Picture 5">
            <a:extLst>
              <a:ext uri="{FF2B5EF4-FFF2-40B4-BE49-F238E27FC236}">
                <a16:creationId xmlns:a16="http://schemas.microsoft.com/office/drawing/2014/main" id="{93FBCC30-D38E-4E7E-3B47-BC0B95A2E56C}"/>
              </a:ext>
            </a:extLst>
          </p:cNvPr>
          <p:cNvPicPr>
            <a:picLocks noChangeAspect="1"/>
          </p:cNvPicPr>
          <p:nvPr/>
        </p:nvPicPr>
        <p:blipFill>
          <a:blip r:embed="rId3"/>
          <a:stretch>
            <a:fillRect/>
          </a:stretch>
        </p:blipFill>
        <p:spPr>
          <a:xfrm>
            <a:off x="10730721" y="5326402"/>
            <a:ext cx="1201522" cy="1291998"/>
          </a:xfrm>
          <a:prstGeom prst="rect">
            <a:avLst/>
          </a:prstGeom>
        </p:spPr>
      </p:pic>
    </p:spTree>
    <p:extLst>
      <p:ext uri="{BB962C8B-B14F-4D97-AF65-F5344CB8AC3E}">
        <p14:creationId xmlns:p14="http://schemas.microsoft.com/office/powerpoint/2010/main" val="556114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6E17-6B2F-9754-3486-201266AC416A}"/>
              </a:ext>
            </a:extLst>
          </p:cNvPr>
          <p:cNvSpPr>
            <a:spLocks noGrp="1"/>
          </p:cNvSpPr>
          <p:nvPr>
            <p:ph type="title"/>
          </p:nvPr>
        </p:nvSpPr>
        <p:spPr>
          <a:xfrm>
            <a:off x="643465" y="3505199"/>
            <a:ext cx="4809068" cy="2608143"/>
          </a:xfrm>
        </p:spPr>
        <p:txBody>
          <a:bodyPr anchor="t">
            <a:normAutofit/>
          </a:bodyPr>
          <a:lstStyle/>
          <a:p>
            <a:pPr algn="ctr"/>
            <a:r>
              <a:rPr lang="en-GB" sz="4000" dirty="0"/>
              <a:t>Norton </a:t>
            </a:r>
          </a:p>
        </p:txBody>
      </p:sp>
      <p:sp>
        <p:nvSpPr>
          <p:cNvPr id="3" name="Content Placeholder 2">
            <a:extLst>
              <a:ext uri="{FF2B5EF4-FFF2-40B4-BE49-F238E27FC236}">
                <a16:creationId xmlns:a16="http://schemas.microsoft.com/office/drawing/2014/main" id="{DA917D7F-8AD9-2E91-7BDD-68EB1890986D}"/>
              </a:ext>
            </a:extLst>
          </p:cNvPr>
          <p:cNvSpPr>
            <a:spLocks noGrp="1"/>
          </p:cNvSpPr>
          <p:nvPr>
            <p:ph idx="1"/>
          </p:nvPr>
        </p:nvSpPr>
        <p:spPr>
          <a:xfrm>
            <a:off x="6007100" y="643467"/>
            <a:ext cx="5668433" cy="5401733"/>
          </a:xfrm>
        </p:spPr>
        <p:txBody>
          <a:bodyPr anchor="ctr">
            <a:normAutofit/>
          </a:bodyPr>
          <a:lstStyle/>
          <a:p>
            <a:r>
              <a:rPr lang="en-GB" sz="1800" dirty="0">
                <a:solidFill>
                  <a:schemeClr val="tx2"/>
                </a:solidFill>
              </a:rPr>
              <a:t>Parental control tools to easily manager your kids online activities. </a:t>
            </a:r>
          </a:p>
          <a:p>
            <a:r>
              <a:rPr lang="en-GB" sz="1800" dirty="0">
                <a:solidFill>
                  <a:schemeClr val="tx2"/>
                </a:solidFill>
              </a:rPr>
              <a:t> Content filtering &amp;GPS location monitoring</a:t>
            </a:r>
          </a:p>
          <a:p>
            <a:r>
              <a:rPr lang="en-GB" sz="1800" dirty="0">
                <a:solidFill>
                  <a:schemeClr val="tx2"/>
                </a:solidFill>
              </a:rPr>
              <a:t> Access every website your family visits</a:t>
            </a:r>
          </a:p>
          <a:p>
            <a:r>
              <a:rPr lang="en-GB" sz="1800" dirty="0">
                <a:solidFill>
                  <a:schemeClr val="tx2"/>
                </a:solidFill>
              </a:rPr>
              <a:t>Mobile app for android &amp; IOS devices</a:t>
            </a:r>
          </a:p>
          <a:p>
            <a:endParaRPr lang="en-GB" sz="1800" dirty="0"/>
          </a:p>
        </p:txBody>
      </p:sp>
      <p:pic>
        <p:nvPicPr>
          <p:cNvPr id="4" name="Picture 3">
            <a:extLst>
              <a:ext uri="{FF2B5EF4-FFF2-40B4-BE49-F238E27FC236}">
                <a16:creationId xmlns:a16="http://schemas.microsoft.com/office/drawing/2014/main" id="{5DCDCAFF-E679-62D6-F138-1DD521521DD7}"/>
              </a:ext>
            </a:extLst>
          </p:cNvPr>
          <p:cNvPicPr>
            <a:picLocks noChangeAspect="1"/>
          </p:cNvPicPr>
          <p:nvPr/>
        </p:nvPicPr>
        <p:blipFill>
          <a:blip r:embed="rId2"/>
          <a:stretch>
            <a:fillRect/>
          </a:stretch>
        </p:blipFill>
        <p:spPr>
          <a:xfrm>
            <a:off x="1155027" y="1661691"/>
            <a:ext cx="3785944" cy="1682642"/>
          </a:xfrm>
          <a:prstGeom prst="rect">
            <a:avLst/>
          </a:prstGeom>
        </p:spPr>
      </p:pic>
      <p:pic>
        <p:nvPicPr>
          <p:cNvPr id="6" name="Picture 5">
            <a:extLst>
              <a:ext uri="{FF2B5EF4-FFF2-40B4-BE49-F238E27FC236}">
                <a16:creationId xmlns:a16="http://schemas.microsoft.com/office/drawing/2014/main" id="{BFE6A869-859F-A998-815F-9C8289564E2F}"/>
              </a:ext>
            </a:extLst>
          </p:cNvPr>
          <p:cNvPicPr>
            <a:picLocks noChangeAspect="1"/>
          </p:cNvPicPr>
          <p:nvPr/>
        </p:nvPicPr>
        <p:blipFill>
          <a:blip r:embed="rId3"/>
          <a:stretch>
            <a:fillRect/>
          </a:stretch>
        </p:blipFill>
        <p:spPr>
          <a:xfrm>
            <a:off x="11031292" y="5658341"/>
            <a:ext cx="1034485" cy="1112383"/>
          </a:xfrm>
          <a:prstGeom prst="rect">
            <a:avLst/>
          </a:prstGeom>
        </p:spPr>
      </p:pic>
    </p:spTree>
    <p:extLst>
      <p:ext uri="{BB962C8B-B14F-4D97-AF65-F5344CB8AC3E}">
        <p14:creationId xmlns:p14="http://schemas.microsoft.com/office/powerpoint/2010/main" val="300358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51438-B431-AB2F-C2D0-77DBDE97E8C3}"/>
              </a:ext>
            </a:extLst>
          </p:cNvPr>
          <p:cNvSpPr>
            <a:spLocks noGrp="1"/>
          </p:cNvSpPr>
          <p:nvPr>
            <p:ph type="title"/>
          </p:nvPr>
        </p:nvSpPr>
        <p:spPr>
          <a:xfrm>
            <a:off x="572493" y="238539"/>
            <a:ext cx="11018520" cy="1434415"/>
          </a:xfrm>
        </p:spPr>
        <p:txBody>
          <a:bodyPr anchor="b">
            <a:normAutofit/>
          </a:bodyPr>
          <a:lstStyle/>
          <a:p>
            <a:r>
              <a:rPr lang="en-GB" sz="5400"/>
              <a:t>Supporting Pre-school 0-5 Years online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3EE47C-6212-DC8C-4E7E-5BC51E6F438A}"/>
              </a:ext>
            </a:extLst>
          </p:cNvPr>
          <p:cNvSpPr>
            <a:spLocks noGrp="1"/>
          </p:cNvSpPr>
          <p:nvPr>
            <p:ph idx="1"/>
          </p:nvPr>
        </p:nvSpPr>
        <p:spPr>
          <a:xfrm>
            <a:off x="572493" y="2071316"/>
            <a:ext cx="6713552" cy="4119172"/>
          </a:xfrm>
        </p:spPr>
        <p:txBody>
          <a:bodyPr anchor="t">
            <a:normAutofit/>
          </a:bodyPr>
          <a:lstStyle/>
          <a:p>
            <a:pPr fontAlgn="base">
              <a:buFont typeface="Arial" panose="020B0604020202020204" pitchFamily="34" charset="0"/>
              <a:buChar char="•"/>
            </a:pPr>
            <a:r>
              <a:rPr lang="en-GB" sz="1400" b="0" i="0" dirty="0">
                <a:effectLst/>
                <a:latin typeface="inherit"/>
              </a:rPr>
              <a:t>Set parental controls on your broadband to prevent your children seeing things they shouldn’t.</a:t>
            </a:r>
          </a:p>
          <a:p>
            <a:pPr fontAlgn="base">
              <a:buFont typeface="Arial" panose="020B0604020202020204" pitchFamily="34" charset="0"/>
              <a:buChar char="•"/>
            </a:pPr>
            <a:r>
              <a:rPr lang="en-GB" sz="1400" b="0" i="0" dirty="0">
                <a:effectLst/>
                <a:latin typeface="inherit"/>
              </a:rPr>
              <a:t>For smartphones, check parental controls are also set up on the mobile network.</a:t>
            </a:r>
          </a:p>
          <a:p>
            <a:pPr fontAlgn="base">
              <a:buFont typeface="Arial" panose="020B0604020202020204" pitchFamily="34" charset="0"/>
              <a:buChar char="•"/>
            </a:pPr>
            <a:r>
              <a:rPr lang="en-GB" sz="1400" b="0" i="0" dirty="0">
                <a:effectLst/>
                <a:latin typeface="inherit"/>
              </a:rPr>
              <a:t>Use the device settings so you can only download age appropriate apps and games.</a:t>
            </a:r>
          </a:p>
          <a:p>
            <a:pPr fontAlgn="base">
              <a:buFont typeface="Arial" panose="020B0604020202020204" pitchFamily="34" charset="0"/>
              <a:buChar char="•"/>
            </a:pPr>
            <a:r>
              <a:rPr lang="en-GB" sz="1400" b="0" i="0" dirty="0">
                <a:effectLst/>
                <a:latin typeface="inherit"/>
              </a:rPr>
              <a:t>Disable Location services so your child doesn’t unintentionally share their location with others.</a:t>
            </a:r>
          </a:p>
          <a:p>
            <a:pPr fontAlgn="base">
              <a:buFont typeface="Arial" panose="020B0604020202020204" pitchFamily="34" charset="0"/>
              <a:buChar char="•"/>
            </a:pPr>
            <a:r>
              <a:rPr lang="en-GB" sz="1400" b="0" i="0" dirty="0">
                <a:effectLst/>
                <a:latin typeface="inherit"/>
              </a:rPr>
              <a:t>Set up devices with password control, or disable in-app purchasing so big bills don’t run up accidentally.</a:t>
            </a:r>
          </a:p>
          <a:p>
            <a:pPr fontAlgn="base">
              <a:buFont typeface="Arial" panose="020B0604020202020204" pitchFamily="34" charset="0"/>
              <a:buChar char="•"/>
            </a:pPr>
            <a:r>
              <a:rPr lang="en-GB" sz="1400" b="0" i="0" dirty="0">
                <a:effectLst/>
                <a:latin typeface="inherit"/>
              </a:rPr>
              <a:t>Download Age appropriate apps you’re happy for your child to use.</a:t>
            </a:r>
          </a:p>
          <a:p>
            <a:pPr fontAlgn="base">
              <a:buFont typeface="Arial" panose="020B0604020202020204" pitchFamily="34" charset="0"/>
              <a:buChar char="•"/>
            </a:pPr>
            <a:r>
              <a:rPr lang="en-GB" sz="1400" b="0" i="0" dirty="0">
                <a:effectLst/>
                <a:latin typeface="inherit"/>
              </a:rPr>
              <a:t>Learn about Key Issues and how to discuss them with your children so they know how to stay safe online.</a:t>
            </a:r>
          </a:p>
          <a:p>
            <a:pPr fontAlgn="base">
              <a:buFont typeface="Arial" panose="020B0604020202020204" pitchFamily="34" charset="0"/>
              <a:buChar char="•"/>
            </a:pPr>
            <a:r>
              <a:rPr lang="en-GB" sz="1400" b="0" i="0" dirty="0">
                <a:effectLst/>
                <a:latin typeface="inherit"/>
              </a:rPr>
              <a:t>If your child is using Social networking apps check their profile and privacy settings. Make sure they keep personal or private information  to themselves.</a:t>
            </a:r>
          </a:p>
          <a:p>
            <a:pPr fontAlgn="base">
              <a:buFont typeface="Arial" panose="020B0604020202020204" pitchFamily="34" charset="0"/>
              <a:buChar char="•"/>
            </a:pPr>
            <a:r>
              <a:rPr lang="en-GB" sz="1400" dirty="0">
                <a:latin typeface="inherit"/>
              </a:rPr>
              <a:t>More information and help:</a:t>
            </a:r>
          </a:p>
          <a:p>
            <a:pPr fontAlgn="base">
              <a:buFont typeface="Arial" panose="020B0604020202020204" pitchFamily="34" charset="0"/>
              <a:buChar char="•"/>
            </a:pPr>
            <a:r>
              <a:rPr lang="en-GB" sz="1400" dirty="0">
                <a:hlinkClick r:id="rId2"/>
              </a:rPr>
              <a:t>Pre-school (0-5) online safety tips and advice | Internet Matters</a:t>
            </a:r>
            <a:endParaRPr lang="en-GB" sz="1400" b="0" i="0" dirty="0">
              <a:effectLst/>
              <a:latin typeface="inherit"/>
            </a:endParaRPr>
          </a:p>
          <a:p>
            <a:pPr fontAlgn="base">
              <a:buFont typeface="Arial" panose="020B0604020202020204" pitchFamily="34" charset="0"/>
              <a:buChar char="•"/>
            </a:pPr>
            <a:endParaRPr lang="en-GB" sz="1400" b="0" i="0" dirty="0">
              <a:effectLst/>
              <a:latin typeface="inherit"/>
            </a:endParaRPr>
          </a:p>
          <a:p>
            <a:endParaRPr lang="en-GB" sz="1400" dirty="0"/>
          </a:p>
        </p:txBody>
      </p:sp>
      <p:pic>
        <p:nvPicPr>
          <p:cNvPr id="5" name="Picture 4">
            <a:extLst>
              <a:ext uri="{FF2B5EF4-FFF2-40B4-BE49-F238E27FC236}">
                <a16:creationId xmlns:a16="http://schemas.microsoft.com/office/drawing/2014/main" id="{D63740CA-36C8-0A9A-4258-F9F5D2C6A248}"/>
              </a:ext>
            </a:extLst>
          </p:cNvPr>
          <p:cNvPicPr>
            <a:picLocks noChangeAspect="1"/>
          </p:cNvPicPr>
          <p:nvPr/>
        </p:nvPicPr>
        <p:blipFill rotWithShape="1">
          <a:blip r:embed="rId3"/>
          <a:srcRect t="738" r="-1" b="3539"/>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FEE16924-925B-536B-D70C-8DDD8CB7E997}"/>
              </a:ext>
            </a:extLst>
          </p:cNvPr>
          <p:cNvPicPr>
            <a:picLocks noChangeAspect="1"/>
          </p:cNvPicPr>
          <p:nvPr/>
        </p:nvPicPr>
        <p:blipFill>
          <a:blip r:embed="rId4"/>
          <a:stretch>
            <a:fillRect/>
          </a:stretch>
        </p:blipFill>
        <p:spPr>
          <a:xfrm>
            <a:off x="11088790" y="65233"/>
            <a:ext cx="913005" cy="981755"/>
          </a:xfrm>
          <a:prstGeom prst="rect">
            <a:avLst/>
          </a:prstGeom>
        </p:spPr>
      </p:pic>
    </p:spTree>
    <p:extLst>
      <p:ext uri="{BB962C8B-B14F-4D97-AF65-F5344CB8AC3E}">
        <p14:creationId xmlns:p14="http://schemas.microsoft.com/office/powerpoint/2010/main" val="349363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5FB423-C72E-34AA-6EA5-29F594DA267E}"/>
              </a:ext>
            </a:extLst>
          </p:cNvPr>
          <p:cNvSpPr>
            <a:spLocks noGrp="1"/>
          </p:cNvSpPr>
          <p:nvPr>
            <p:ph type="title"/>
          </p:nvPr>
        </p:nvSpPr>
        <p:spPr>
          <a:xfrm>
            <a:off x="572493" y="238539"/>
            <a:ext cx="11018520" cy="1434415"/>
          </a:xfrm>
        </p:spPr>
        <p:txBody>
          <a:bodyPr anchor="b">
            <a:normAutofit/>
          </a:bodyPr>
          <a:lstStyle/>
          <a:p>
            <a:r>
              <a:rPr lang="en-GB" sz="5400"/>
              <a:t>Supporting Young children 6-10 Years </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E736778-3E91-AB1F-A627-C44636624A1D}"/>
              </a:ext>
            </a:extLst>
          </p:cNvPr>
          <p:cNvSpPr>
            <a:spLocks noGrp="1"/>
          </p:cNvSpPr>
          <p:nvPr>
            <p:ph idx="1"/>
          </p:nvPr>
        </p:nvSpPr>
        <p:spPr>
          <a:xfrm>
            <a:off x="572493" y="2071316"/>
            <a:ext cx="6713552" cy="4119172"/>
          </a:xfrm>
        </p:spPr>
        <p:txBody>
          <a:bodyPr anchor="t">
            <a:normAutofit/>
          </a:bodyPr>
          <a:lstStyle/>
          <a:p>
            <a:r>
              <a:rPr lang="en-GB" sz="1900" dirty="0"/>
              <a:t>To help and Support your child you should:</a:t>
            </a:r>
            <a:br>
              <a:rPr lang="en-GB" sz="1900" dirty="0"/>
            </a:br>
            <a:endParaRPr lang="en-GB" sz="1900" dirty="0"/>
          </a:p>
          <a:p>
            <a:r>
              <a:rPr lang="en-GB" sz="1900" dirty="0"/>
              <a:t>Agree Boundaries </a:t>
            </a:r>
          </a:p>
          <a:p>
            <a:r>
              <a:rPr lang="en-GB" sz="1900" dirty="0"/>
              <a:t>Explore together </a:t>
            </a:r>
          </a:p>
          <a:p>
            <a:r>
              <a:rPr lang="en-GB" sz="1900" dirty="0"/>
              <a:t>Stay involved </a:t>
            </a:r>
          </a:p>
          <a:p>
            <a:r>
              <a:rPr lang="en-GB" sz="1900" dirty="0"/>
              <a:t>Talk to siblings</a:t>
            </a:r>
          </a:p>
          <a:p>
            <a:r>
              <a:rPr lang="en-GB" sz="1900" dirty="0"/>
              <a:t>Search Safely Chick if it is suitable first</a:t>
            </a:r>
          </a:p>
          <a:p>
            <a:r>
              <a:rPr lang="en-GB" sz="1900" dirty="0"/>
              <a:t>Put yourself in control </a:t>
            </a:r>
          </a:p>
          <a:p>
            <a:r>
              <a:rPr lang="en-GB" sz="1900" dirty="0"/>
              <a:t>Use airplane mode</a:t>
            </a:r>
          </a:p>
          <a:p>
            <a:r>
              <a:rPr lang="en-GB" sz="1900" dirty="0"/>
              <a:t>The Best guide to website is:</a:t>
            </a:r>
          </a:p>
          <a:p>
            <a:r>
              <a:rPr lang="en-GB" sz="1900" dirty="0">
                <a:hlinkClick r:id="rId2"/>
              </a:rPr>
              <a:t>Online safety advice for 6-10 year olds | Internet Matters</a:t>
            </a:r>
            <a:endParaRPr lang="en-GB" sz="1900" dirty="0"/>
          </a:p>
        </p:txBody>
      </p:sp>
      <p:pic>
        <p:nvPicPr>
          <p:cNvPr id="7" name="Picture 6" descr="A group of children looking at a tablet&#10;&#10;Description automatically generated with medium confidence">
            <a:extLst>
              <a:ext uri="{FF2B5EF4-FFF2-40B4-BE49-F238E27FC236}">
                <a16:creationId xmlns:a16="http://schemas.microsoft.com/office/drawing/2014/main" id="{AA82C33F-52A0-F46C-0DC5-12E716D63880}"/>
              </a:ext>
            </a:extLst>
          </p:cNvPr>
          <p:cNvPicPr>
            <a:picLocks noChangeAspect="1"/>
          </p:cNvPicPr>
          <p:nvPr/>
        </p:nvPicPr>
        <p:blipFill rotWithShape="1">
          <a:blip r:embed="rId3"/>
          <a:srcRect l="18625" r="12869" b="-1"/>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B53F25AD-3900-DF31-5205-55AA775E6770}"/>
              </a:ext>
            </a:extLst>
          </p:cNvPr>
          <p:cNvPicPr>
            <a:picLocks noChangeAspect="1"/>
          </p:cNvPicPr>
          <p:nvPr/>
        </p:nvPicPr>
        <p:blipFill>
          <a:blip r:embed="rId4"/>
          <a:stretch>
            <a:fillRect/>
          </a:stretch>
        </p:blipFill>
        <p:spPr>
          <a:xfrm>
            <a:off x="10946607" y="127350"/>
            <a:ext cx="943375" cy="1014412"/>
          </a:xfrm>
          <a:prstGeom prst="rect">
            <a:avLst/>
          </a:prstGeom>
        </p:spPr>
      </p:pic>
    </p:spTree>
    <p:extLst>
      <p:ext uri="{BB962C8B-B14F-4D97-AF65-F5344CB8AC3E}">
        <p14:creationId xmlns:p14="http://schemas.microsoft.com/office/powerpoint/2010/main" val="290522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57E51-7C1A-EF1B-BA08-4C5E02A251CC}"/>
              </a:ext>
            </a:extLst>
          </p:cNvPr>
          <p:cNvSpPr>
            <a:spLocks noGrp="1"/>
          </p:cNvSpPr>
          <p:nvPr>
            <p:ph type="title"/>
          </p:nvPr>
        </p:nvSpPr>
        <p:spPr>
          <a:xfrm>
            <a:off x="572493" y="238539"/>
            <a:ext cx="11018520" cy="1434415"/>
          </a:xfrm>
        </p:spPr>
        <p:txBody>
          <a:bodyPr anchor="b">
            <a:normAutofit/>
          </a:bodyPr>
          <a:lstStyle/>
          <a:p>
            <a:r>
              <a:rPr lang="en-GB" sz="5400"/>
              <a:t>Supporting Pre-Teens 11-13 Years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6BF06B-E594-3F9B-DFA1-A78614A7381F}"/>
              </a:ext>
            </a:extLst>
          </p:cNvPr>
          <p:cNvSpPr>
            <a:spLocks noGrp="1"/>
          </p:cNvSpPr>
          <p:nvPr>
            <p:ph idx="1"/>
          </p:nvPr>
        </p:nvSpPr>
        <p:spPr>
          <a:xfrm>
            <a:off x="572493" y="2071316"/>
            <a:ext cx="6713552" cy="4119172"/>
          </a:xfrm>
        </p:spPr>
        <p:txBody>
          <a:bodyPr anchor="t">
            <a:normAutofit/>
          </a:bodyPr>
          <a:lstStyle/>
          <a:p>
            <a:r>
              <a:rPr lang="en-GB" sz="1500" dirty="0"/>
              <a:t>To help and support your child you should:</a:t>
            </a:r>
          </a:p>
          <a:p>
            <a:r>
              <a:rPr lang="en-GB" sz="1500" dirty="0"/>
              <a:t>Have free and frank discussions </a:t>
            </a:r>
          </a:p>
          <a:p>
            <a:r>
              <a:rPr lang="en-GB" sz="1500" dirty="0"/>
              <a:t>Manage their devices </a:t>
            </a:r>
          </a:p>
          <a:p>
            <a:r>
              <a:rPr lang="en-GB" sz="1500" dirty="0"/>
              <a:t>Put yourself in control </a:t>
            </a:r>
          </a:p>
          <a:p>
            <a:r>
              <a:rPr lang="en-GB" sz="1500" dirty="0"/>
              <a:t>Have an agreement </a:t>
            </a:r>
          </a:p>
          <a:p>
            <a:r>
              <a:rPr lang="en-GB" sz="1500" dirty="0"/>
              <a:t>Start discussions about Social Networking early</a:t>
            </a:r>
          </a:p>
          <a:p>
            <a:r>
              <a:rPr lang="en-GB" sz="1500" dirty="0"/>
              <a:t>Keep private information private</a:t>
            </a:r>
          </a:p>
          <a:p>
            <a:r>
              <a:rPr lang="en-GB" sz="1500" dirty="0"/>
              <a:t>Stay safe on the move</a:t>
            </a:r>
          </a:p>
          <a:p>
            <a:r>
              <a:rPr lang="en-GB" sz="1500" dirty="0"/>
              <a:t>Check age ratings</a:t>
            </a:r>
          </a:p>
          <a:p>
            <a:r>
              <a:rPr lang="en-GB" sz="1500" dirty="0"/>
              <a:t>The Best guide to website is:</a:t>
            </a:r>
          </a:p>
          <a:p>
            <a:r>
              <a:rPr lang="en-GB" sz="1500" dirty="0">
                <a:hlinkClick r:id="rId2"/>
              </a:rPr>
              <a:t>Preteens (11year old to 13 year old) online safety advice | Internet Matters</a:t>
            </a:r>
            <a:endParaRPr lang="en-GB" sz="1500" dirty="0"/>
          </a:p>
          <a:p>
            <a:endParaRPr lang="en-GB" sz="1500" dirty="0"/>
          </a:p>
        </p:txBody>
      </p:sp>
      <p:pic>
        <p:nvPicPr>
          <p:cNvPr id="5" name="Picture 4">
            <a:extLst>
              <a:ext uri="{FF2B5EF4-FFF2-40B4-BE49-F238E27FC236}">
                <a16:creationId xmlns:a16="http://schemas.microsoft.com/office/drawing/2014/main" id="{369305D8-9F2B-9D1A-49F9-602F63733A3D}"/>
              </a:ext>
            </a:extLst>
          </p:cNvPr>
          <p:cNvPicPr>
            <a:picLocks noChangeAspect="1"/>
          </p:cNvPicPr>
          <p:nvPr/>
        </p:nvPicPr>
        <p:blipFill rotWithShape="1">
          <a:blip r:embed="rId3"/>
          <a:srcRect l="4549" r="18746"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9BCA4CDC-CFEE-CC26-A611-B27A5219451E}"/>
              </a:ext>
            </a:extLst>
          </p:cNvPr>
          <p:cNvPicPr>
            <a:picLocks noChangeAspect="1"/>
          </p:cNvPicPr>
          <p:nvPr/>
        </p:nvPicPr>
        <p:blipFill>
          <a:blip r:embed="rId4"/>
          <a:stretch>
            <a:fillRect/>
          </a:stretch>
        </p:blipFill>
        <p:spPr>
          <a:xfrm>
            <a:off x="11000075" y="241872"/>
            <a:ext cx="889907" cy="956918"/>
          </a:xfrm>
          <a:prstGeom prst="rect">
            <a:avLst/>
          </a:prstGeom>
        </p:spPr>
      </p:pic>
    </p:spTree>
    <p:extLst>
      <p:ext uri="{BB962C8B-B14F-4D97-AF65-F5344CB8AC3E}">
        <p14:creationId xmlns:p14="http://schemas.microsoft.com/office/powerpoint/2010/main" val="222529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96181-FDA2-2DA8-3798-FA696E75EC72}"/>
              </a:ext>
            </a:extLst>
          </p:cNvPr>
          <p:cNvSpPr>
            <a:spLocks noGrp="1"/>
          </p:cNvSpPr>
          <p:nvPr>
            <p:ph type="title"/>
          </p:nvPr>
        </p:nvSpPr>
        <p:spPr>
          <a:xfrm>
            <a:off x="572493" y="238539"/>
            <a:ext cx="11018520" cy="1434415"/>
          </a:xfrm>
        </p:spPr>
        <p:txBody>
          <a:bodyPr anchor="b">
            <a:normAutofit/>
          </a:bodyPr>
          <a:lstStyle/>
          <a:p>
            <a:r>
              <a:rPr lang="en-GB" sz="4600" dirty="0"/>
              <a:t>Online safety Issues &amp; Key Internet safety issues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345B93-8A4C-30D1-3CC8-E3AE07763A67}"/>
              </a:ext>
            </a:extLst>
          </p:cNvPr>
          <p:cNvSpPr>
            <a:spLocks noGrp="1"/>
          </p:cNvSpPr>
          <p:nvPr>
            <p:ph idx="1"/>
          </p:nvPr>
        </p:nvSpPr>
        <p:spPr>
          <a:xfrm>
            <a:off x="572493" y="2071316"/>
            <a:ext cx="6713552" cy="4119172"/>
          </a:xfrm>
        </p:spPr>
        <p:txBody>
          <a:bodyPr anchor="t">
            <a:normAutofit/>
          </a:bodyPr>
          <a:lstStyle/>
          <a:p>
            <a:pPr fontAlgn="base"/>
            <a:r>
              <a:rPr lang="en-GB" sz="1900" dirty="0"/>
              <a:t>The internet is a fantastic place for children to learn, </a:t>
            </a:r>
            <a:r>
              <a:rPr lang="en-GB" sz="1900" b="0" i="0" dirty="0">
                <a:effectLst/>
              </a:rPr>
              <a:t>create and have fun. However, they may occasionally have to deal with a variety of sometimes challenging online safety issues and risks.</a:t>
            </a:r>
          </a:p>
          <a:p>
            <a:pPr fontAlgn="base"/>
            <a:r>
              <a:rPr lang="en-GB" sz="1900" b="0" i="0" dirty="0">
                <a:effectLst/>
              </a:rPr>
              <a:t>Online safety issues could include cyberbullying, the pressure to take part in sexting, encouragement to self-harm and viewing pornography, along with many others. But there are positive things you can do to help prepare yourself and your child to confidently tackle any issue they may face.</a:t>
            </a:r>
          </a:p>
          <a:p>
            <a:pPr fontAlgn="base"/>
            <a:r>
              <a:rPr lang="en-GB" sz="1900" b="0" i="0" dirty="0">
                <a:effectLst/>
              </a:rPr>
              <a:t>There are a number of internet safety advice hubs to help you learn more and find support for these risks. </a:t>
            </a:r>
          </a:p>
          <a:p>
            <a:endParaRPr lang="en-GB" sz="1900" dirty="0"/>
          </a:p>
        </p:txBody>
      </p:sp>
      <p:pic>
        <p:nvPicPr>
          <p:cNvPr id="5" name="Picture 4">
            <a:extLst>
              <a:ext uri="{FF2B5EF4-FFF2-40B4-BE49-F238E27FC236}">
                <a16:creationId xmlns:a16="http://schemas.microsoft.com/office/drawing/2014/main" id="{68A3A79C-F278-9B84-AFFB-F7DC50410B30}"/>
              </a:ext>
            </a:extLst>
          </p:cNvPr>
          <p:cNvPicPr>
            <a:picLocks noChangeAspect="1"/>
          </p:cNvPicPr>
          <p:nvPr/>
        </p:nvPicPr>
        <p:blipFill rotWithShape="1">
          <a:blip r:embed="rId2"/>
          <a:srcRect l="22918" r="23105"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8756971C-540C-7821-59ED-B002705F82F0}"/>
              </a:ext>
            </a:extLst>
          </p:cNvPr>
          <p:cNvPicPr>
            <a:picLocks noChangeAspect="1"/>
          </p:cNvPicPr>
          <p:nvPr/>
        </p:nvPicPr>
        <p:blipFill>
          <a:blip r:embed="rId3"/>
          <a:stretch>
            <a:fillRect/>
          </a:stretch>
        </p:blipFill>
        <p:spPr>
          <a:xfrm>
            <a:off x="10811628" y="5581920"/>
            <a:ext cx="1194707" cy="1284670"/>
          </a:xfrm>
          <a:prstGeom prst="rect">
            <a:avLst/>
          </a:prstGeom>
        </p:spPr>
      </p:pic>
    </p:spTree>
    <p:extLst>
      <p:ext uri="{BB962C8B-B14F-4D97-AF65-F5344CB8AC3E}">
        <p14:creationId xmlns:p14="http://schemas.microsoft.com/office/powerpoint/2010/main" val="294690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915A4-75BB-19E9-846D-345143D071A7}"/>
              </a:ext>
            </a:extLst>
          </p:cNvPr>
          <p:cNvSpPr>
            <a:spLocks noGrp="1"/>
          </p:cNvSpPr>
          <p:nvPr>
            <p:ph type="title"/>
          </p:nvPr>
        </p:nvSpPr>
        <p:spPr>
          <a:xfrm>
            <a:off x="793662" y="386930"/>
            <a:ext cx="10066122" cy="1298448"/>
          </a:xfrm>
        </p:spPr>
        <p:txBody>
          <a:bodyPr anchor="b">
            <a:normAutofit/>
          </a:bodyPr>
          <a:lstStyle/>
          <a:p>
            <a:r>
              <a:rPr lang="en-GB" sz="4800"/>
              <a:t>Supporting Teens 14 + Years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42FB0E-1C43-88FF-4FF5-C76A9272FA03}"/>
              </a:ext>
            </a:extLst>
          </p:cNvPr>
          <p:cNvSpPr>
            <a:spLocks noGrp="1"/>
          </p:cNvSpPr>
          <p:nvPr>
            <p:ph idx="1"/>
          </p:nvPr>
        </p:nvSpPr>
        <p:spPr>
          <a:xfrm>
            <a:off x="793661" y="2599509"/>
            <a:ext cx="4530898" cy="3639450"/>
          </a:xfrm>
        </p:spPr>
        <p:txBody>
          <a:bodyPr anchor="ctr">
            <a:normAutofit/>
          </a:bodyPr>
          <a:lstStyle/>
          <a:p>
            <a:r>
              <a:rPr lang="en-GB" sz="1400" dirty="0"/>
              <a:t>To help and support your child you should:</a:t>
            </a:r>
          </a:p>
          <a:p>
            <a:r>
              <a:rPr lang="en-GB" sz="1400" dirty="0"/>
              <a:t>Talk about online reputation </a:t>
            </a:r>
          </a:p>
          <a:p>
            <a:r>
              <a:rPr lang="en-GB" sz="1400" dirty="0"/>
              <a:t>Show you trust them </a:t>
            </a:r>
          </a:p>
          <a:p>
            <a:r>
              <a:rPr lang="en-GB" sz="1400" dirty="0"/>
              <a:t>Don’t give in </a:t>
            </a:r>
          </a:p>
          <a:p>
            <a:r>
              <a:rPr lang="en-GB" sz="1400" dirty="0"/>
              <a:t>Stay involved</a:t>
            </a:r>
          </a:p>
          <a:p>
            <a:r>
              <a:rPr lang="en-GB" sz="1400" dirty="0"/>
              <a:t>Keep their information private </a:t>
            </a:r>
          </a:p>
          <a:p>
            <a:r>
              <a:rPr lang="en-GB" sz="1400" dirty="0"/>
              <a:t>Stay safe on the move </a:t>
            </a:r>
          </a:p>
          <a:p>
            <a:r>
              <a:rPr lang="en-GB" sz="1400" dirty="0"/>
              <a:t>Be responsible</a:t>
            </a:r>
          </a:p>
          <a:p>
            <a:r>
              <a:rPr lang="en-GB" sz="1400" dirty="0"/>
              <a:t>The Best guide to website is:</a:t>
            </a:r>
          </a:p>
          <a:p>
            <a:r>
              <a:rPr lang="en-GB" sz="1400" dirty="0">
                <a:hlinkClick r:id="rId2"/>
              </a:rPr>
              <a:t>Teens 14+ online safety advice and expert tips | Internet Matters</a:t>
            </a:r>
            <a:endParaRPr lang="en-GB" sz="1400" dirty="0"/>
          </a:p>
          <a:p>
            <a:endParaRPr lang="en-GB" sz="1400" dirty="0"/>
          </a:p>
        </p:txBody>
      </p:sp>
      <p:pic>
        <p:nvPicPr>
          <p:cNvPr id="5" name="Picture 4">
            <a:extLst>
              <a:ext uri="{FF2B5EF4-FFF2-40B4-BE49-F238E27FC236}">
                <a16:creationId xmlns:a16="http://schemas.microsoft.com/office/drawing/2014/main" id="{6451380D-A963-EE34-7191-71760411F61D}"/>
              </a:ext>
            </a:extLst>
          </p:cNvPr>
          <p:cNvPicPr>
            <a:picLocks noChangeAspect="1"/>
          </p:cNvPicPr>
          <p:nvPr/>
        </p:nvPicPr>
        <p:blipFill rotWithShape="1">
          <a:blip r:embed="rId3"/>
          <a:srcRect r="3232" b="1"/>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6F156F-A4F5-5076-D9A8-7131A27446EF}"/>
              </a:ext>
            </a:extLst>
          </p:cNvPr>
          <p:cNvPicPr>
            <a:picLocks noChangeAspect="1"/>
          </p:cNvPicPr>
          <p:nvPr/>
        </p:nvPicPr>
        <p:blipFill>
          <a:blip r:embed="rId4"/>
          <a:stretch>
            <a:fillRect/>
          </a:stretch>
        </p:blipFill>
        <p:spPr>
          <a:xfrm>
            <a:off x="10640787" y="318619"/>
            <a:ext cx="978103" cy="1051755"/>
          </a:xfrm>
          <a:prstGeom prst="rect">
            <a:avLst/>
          </a:prstGeom>
        </p:spPr>
      </p:pic>
    </p:spTree>
    <p:extLst>
      <p:ext uri="{BB962C8B-B14F-4D97-AF65-F5344CB8AC3E}">
        <p14:creationId xmlns:p14="http://schemas.microsoft.com/office/powerpoint/2010/main" val="196270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a:t>Instagram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r>
              <a:rPr lang="en-GB" sz="2200"/>
              <a:t>You can set Supervision on Instagram.</a:t>
            </a:r>
          </a:p>
          <a:p>
            <a:r>
              <a:rPr lang="en-GB" sz="2200" b="0" i="0">
                <a:effectLst/>
              </a:rPr>
              <a:t>Supervision is a set of tools and insights that parents and guardians can use to help support their teens (aged 13-17) on Instagram. Supervision is optional, and both the parent and the teen must agree to participate. It can be removed at any time by either person. The other person will be notified if you remove supervision.</a:t>
            </a:r>
          </a:p>
          <a:p>
            <a:pPr marL="0" indent="0">
              <a:buNone/>
            </a:pPr>
            <a:r>
              <a:rPr lang="en-GB" sz="2200" b="1" i="0" u="sng" strike="noStrike">
                <a:effectLst/>
                <a:hlinkClick r:id="rId2">
                  <a:extLst>
                    <a:ext uri="{A12FA001-AC4F-418D-AE19-62706E023703}">
                      <ahyp:hlinkClr xmlns:ahyp="http://schemas.microsoft.com/office/drawing/2018/hyperlinkcolor" val="tx"/>
                    </a:ext>
                  </a:extLst>
                </a:hlinkClick>
              </a:rPr>
              <a:t>Users under 13 aren't allowed</a:t>
            </a:r>
            <a:r>
              <a:rPr lang="en-GB" sz="2200" b="1" i="0" u="sng">
                <a:effectLst/>
              </a:rPr>
              <a:t> on Instagram.</a:t>
            </a:r>
            <a:endParaRPr lang="en-GB" sz="2200" b="1" u="sng"/>
          </a:p>
        </p:txBody>
      </p:sp>
      <p:pic>
        <p:nvPicPr>
          <p:cNvPr id="5" name="Picture 4">
            <a:extLst>
              <a:ext uri="{FF2B5EF4-FFF2-40B4-BE49-F238E27FC236}">
                <a16:creationId xmlns:a16="http://schemas.microsoft.com/office/drawing/2014/main" id="{71ADAF35-CDAB-00AC-5C0B-E2D5F61957EA}"/>
              </a:ext>
            </a:extLst>
          </p:cNvPr>
          <p:cNvPicPr>
            <a:picLocks noChangeAspect="1"/>
          </p:cNvPicPr>
          <p:nvPr/>
        </p:nvPicPr>
        <p:blipFill rotWithShape="1">
          <a:blip r:embed="rId3"/>
          <a:srcRect l="1952" r="3412" b="1"/>
          <a:stretch/>
        </p:blipFill>
        <p:spPr>
          <a:xfrm>
            <a:off x="7675658" y="2093976"/>
            <a:ext cx="3941064" cy="4096512"/>
          </a:xfrm>
          <a:prstGeom prst="rect">
            <a:avLst/>
          </a:prstGeom>
        </p:spPr>
      </p:pic>
    </p:spTree>
    <p:extLst>
      <p:ext uri="{BB962C8B-B14F-4D97-AF65-F5344CB8AC3E}">
        <p14:creationId xmlns:p14="http://schemas.microsoft.com/office/powerpoint/2010/main" val="88125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a:t>Instagram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pPr algn="l"/>
            <a:r>
              <a:rPr lang="en-GB" sz="1600" b="0" i="0" dirty="0">
                <a:solidFill>
                  <a:srgbClr val="262626"/>
                </a:solidFill>
                <a:effectLst/>
                <a:latin typeface="inherit"/>
              </a:rPr>
              <a:t>When supervision is set up, in </a:t>
            </a:r>
            <a:r>
              <a:rPr lang="en-GB" sz="1600" b="0" i="0" u="none" strike="noStrike" dirty="0">
                <a:solidFill>
                  <a:srgbClr val="262626"/>
                </a:solidFill>
                <a:effectLst/>
                <a:latin typeface="inherit"/>
                <a:hlinkClick r:id="rId2"/>
              </a:rPr>
              <a:t>Family Centre</a:t>
            </a:r>
            <a:r>
              <a:rPr lang="en-GB" sz="1600" b="0" i="0" dirty="0">
                <a:solidFill>
                  <a:srgbClr val="262626"/>
                </a:solidFill>
                <a:effectLst/>
                <a:latin typeface="inherit"/>
              </a:rPr>
              <a:t>, a parent can:</a:t>
            </a:r>
            <a:endParaRPr lang="en-GB" sz="16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1600" b="0" i="0" u="none" strike="noStrike" dirty="0">
                <a:solidFill>
                  <a:srgbClr val="262626"/>
                </a:solidFill>
                <a:effectLst/>
                <a:latin typeface="inherit"/>
                <a:hlinkClick r:id="rId3"/>
              </a:rPr>
              <a:t>Set a time limit</a:t>
            </a:r>
            <a:r>
              <a:rPr lang="en-GB" sz="1600" b="0" i="0" dirty="0">
                <a:solidFill>
                  <a:srgbClr val="262626"/>
                </a:solidFill>
                <a:effectLst/>
                <a:latin typeface="inherit"/>
              </a:rPr>
              <a:t> for how long their teen can use Instagram each day. If Instagram is used on multiple devices, time limits apply to the total time spent using Instagram.</a:t>
            </a:r>
          </a:p>
          <a:p>
            <a:pPr algn="l">
              <a:buFont typeface="Arial" panose="020B0604020202020204" pitchFamily="34" charset="0"/>
              <a:buChar char="•"/>
            </a:pPr>
            <a:r>
              <a:rPr lang="en-GB" sz="1600" b="0" i="0" dirty="0">
                <a:solidFill>
                  <a:srgbClr val="262626"/>
                </a:solidFill>
                <a:effectLst/>
                <a:latin typeface="inherit"/>
              </a:rPr>
              <a:t>Set scheduled breaks that limit their teen's use of Instagram during selected days and hours. If Instagram is used on multiple devices, scheduled breaks apply to Instagram access across all devices</a:t>
            </a:r>
            <a:endParaRPr lang="en-GB" sz="16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1600" b="0" i="0" dirty="0">
                <a:solidFill>
                  <a:srgbClr val="262626"/>
                </a:solidFill>
                <a:effectLst/>
                <a:latin typeface="inherit"/>
              </a:rPr>
              <a:t>See how much time their teen is spending on the Instagram app across all devices.</a:t>
            </a:r>
            <a:endParaRPr lang="en-GB" sz="16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1600" b="0" i="0" dirty="0">
                <a:solidFill>
                  <a:srgbClr val="262626"/>
                </a:solidFill>
                <a:effectLst/>
                <a:latin typeface="inherit"/>
              </a:rPr>
              <a:t>See how much time their teen is spending on Instagram each day on average, across all devices.</a:t>
            </a:r>
            <a:endParaRPr lang="en-GB" sz="16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1600" b="0" i="0" dirty="0">
                <a:solidFill>
                  <a:srgbClr val="262626"/>
                </a:solidFill>
                <a:effectLst/>
                <a:latin typeface="inherit"/>
              </a:rPr>
              <a:t>See how much time their teen has spent on Instagram each specific day for the last week.</a:t>
            </a:r>
            <a:endParaRPr lang="en-GB" sz="1600" b="0" i="0" dirty="0">
              <a:solidFill>
                <a:srgbClr val="262626"/>
              </a:solidFill>
              <a:effectLst/>
              <a:latin typeface="Segoe UI Historic" panose="020B0502040204020203" pitchFamily="34" charset="0"/>
            </a:endParaRPr>
          </a:p>
          <a:p>
            <a:pPr algn="l">
              <a:buFont typeface="Arial" panose="020B0604020202020204" pitchFamily="34" charset="0"/>
              <a:buChar char="•"/>
            </a:pPr>
            <a:endParaRPr lang="en-GB" sz="1600" b="0" i="0" dirty="0">
              <a:solidFill>
                <a:srgbClr val="262626"/>
              </a:solidFill>
              <a:effectLst/>
              <a:latin typeface="Segoe UI Historic" panose="020B0502040204020203" pitchFamily="34" charset="0"/>
            </a:endParaRPr>
          </a:p>
          <a:p>
            <a:endParaRPr lang="en-GB" sz="2200" b="1" u="sng" dirty="0"/>
          </a:p>
        </p:txBody>
      </p:sp>
      <p:pic>
        <p:nvPicPr>
          <p:cNvPr id="5" name="Picture 4">
            <a:extLst>
              <a:ext uri="{FF2B5EF4-FFF2-40B4-BE49-F238E27FC236}">
                <a16:creationId xmlns:a16="http://schemas.microsoft.com/office/drawing/2014/main" id="{71ADAF35-CDAB-00AC-5C0B-E2D5F61957EA}"/>
              </a:ext>
            </a:extLst>
          </p:cNvPr>
          <p:cNvPicPr>
            <a:picLocks noChangeAspect="1"/>
          </p:cNvPicPr>
          <p:nvPr/>
        </p:nvPicPr>
        <p:blipFill rotWithShape="1">
          <a:blip r:embed="rId4"/>
          <a:srcRect l="1952" r="3412" b="1"/>
          <a:stretch/>
        </p:blipFill>
        <p:spPr>
          <a:xfrm>
            <a:off x="7675658" y="2093976"/>
            <a:ext cx="3941064" cy="4096512"/>
          </a:xfrm>
          <a:prstGeom prst="rect">
            <a:avLst/>
          </a:prstGeom>
        </p:spPr>
      </p:pic>
    </p:spTree>
    <p:extLst>
      <p:ext uri="{BB962C8B-B14F-4D97-AF65-F5344CB8AC3E}">
        <p14:creationId xmlns:p14="http://schemas.microsoft.com/office/powerpoint/2010/main" val="352298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a:t>Instagram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fontScale="55000" lnSpcReduction="20000"/>
          </a:bodyPr>
          <a:lstStyle/>
          <a:p>
            <a:pPr algn="l">
              <a:buFont typeface="Arial" panose="020B0604020202020204" pitchFamily="34" charset="0"/>
              <a:buChar char="•"/>
            </a:pPr>
            <a:r>
              <a:rPr lang="en-GB" sz="2400" b="0" i="0" dirty="0">
                <a:solidFill>
                  <a:srgbClr val="262626"/>
                </a:solidFill>
                <a:effectLst/>
                <a:latin typeface="inherit"/>
              </a:rPr>
              <a:t>See which accounts their teen is following.</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See which accounts are following their teen.</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See which accounts their teen is currently blocking.</a:t>
            </a:r>
            <a:endParaRPr lang="en-GB" sz="2400" b="0" i="0" dirty="0">
              <a:solidFill>
                <a:srgbClr val="262626"/>
              </a:solidFill>
              <a:effectLst/>
              <a:latin typeface="Segoe UI Historic" panose="020B0502040204020203" pitchFamily="34" charset="0"/>
            </a:endParaRPr>
          </a:p>
          <a:p>
            <a:pPr algn="l"/>
            <a:r>
              <a:rPr lang="en-GB" sz="2400" b="0" i="0" dirty="0">
                <a:solidFill>
                  <a:srgbClr val="262626"/>
                </a:solidFill>
                <a:effectLst/>
                <a:latin typeface="inherit"/>
              </a:rPr>
              <a:t>With supervision set up, parents can also view:</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Their teen's account privacy setting.</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Their teen's sensitive content setting.</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Their teen's setting for who can message them.</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Their teen's setting for who can add them to a messaging group.</a:t>
            </a:r>
            <a:endParaRPr lang="en-GB" sz="2400" b="0" i="0" dirty="0">
              <a:solidFill>
                <a:srgbClr val="262626"/>
              </a:solidFill>
              <a:effectLst/>
              <a:latin typeface="Segoe UI Historic" panose="020B0502040204020203" pitchFamily="34" charset="0"/>
            </a:endParaRPr>
          </a:p>
          <a:p>
            <a:pPr algn="l"/>
            <a:r>
              <a:rPr lang="en-GB" sz="2400" b="0" i="0" dirty="0">
                <a:solidFill>
                  <a:srgbClr val="262626"/>
                </a:solidFill>
                <a:effectLst/>
                <a:latin typeface="inherit"/>
              </a:rPr>
              <a:t>Parents will be notified in their activity feed and, if enabled, via push notification, if their teen changes any of these settings.</a:t>
            </a:r>
            <a:endParaRPr lang="en-GB" sz="2400" b="0" i="0" dirty="0">
              <a:solidFill>
                <a:srgbClr val="262626"/>
              </a:solidFill>
              <a:effectLst/>
              <a:latin typeface="Segoe UI Historic" panose="020B0502040204020203" pitchFamily="34" charset="0"/>
            </a:endParaRPr>
          </a:p>
          <a:p>
            <a:pPr algn="l"/>
            <a:r>
              <a:rPr lang="en-GB" sz="2400" b="0" i="0" dirty="0">
                <a:solidFill>
                  <a:srgbClr val="262626"/>
                </a:solidFill>
                <a:effectLst/>
                <a:latin typeface="inherit"/>
              </a:rPr>
              <a:t>With supervision set up, a teen can:</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Visit Family Centre to see a preview of what the parent sees while using supervision.</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dirty="0">
                <a:solidFill>
                  <a:srgbClr val="262626"/>
                </a:solidFill>
                <a:effectLst/>
                <a:latin typeface="inherit"/>
              </a:rPr>
              <a:t>See a preview of what the parent sees while supervising.</a:t>
            </a:r>
            <a:endParaRPr lang="en-GB" sz="2400" b="0" i="0" dirty="0">
              <a:solidFill>
                <a:srgbClr val="262626"/>
              </a:solidFill>
              <a:effectLst/>
              <a:latin typeface="Segoe UI Historic" panose="020B0502040204020203" pitchFamily="34" charset="0"/>
            </a:endParaRPr>
          </a:p>
          <a:p>
            <a:pPr algn="l">
              <a:buFont typeface="Arial" panose="020B0604020202020204" pitchFamily="34" charset="0"/>
              <a:buChar char="•"/>
            </a:pPr>
            <a:r>
              <a:rPr lang="en-GB" sz="2400" b="0" i="0" u="none" strike="noStrike" dirty="0">
                <a:solidFill>
                  <a:srgbClr val="262626"/>
                </a:solidFill>
                <a:effectLst/>
                <a:latin typeface="inherit"/>
                <a:hlinkClick r:id="rId2"/>
              </a:rPr>
              <a:t>Notify their parent</a:t>
            </a:r>
            <a:r>
              <a:rPr lang="en-GB" sz="2400" b="0" i="0" dirty="0">
                <a:solidFill>
                  <a:srgbClr val="262626"/>
                </a:solidFill>
                <a:effectLst/>
                <a:latin typeface="inherit"/>
              </a:rPr>
              <a:t> after reporting something on Instagram. Parents will be able to see the report type selected and the name of the account reported.</a:t>
            </a:r>
            <a:endParaRPr lang="en-GB" sz="2400" b="0" i="0" dirty="0">
              <a:solidFill>
                <a:srgbClr val="262626"/>
              </a:solidFill>
              <a:effectLst/>
              <a:latin typeface="Segoe UI Historic" panose="020B0502040204020203" pitchFamily="34" charset="0"/>
            </a:endParaRPr>
          </a:p>
          <a:p>
            <a:r>
              <a:rPr lang="en-GB" sz="1600" dirty="0">
                <a:hlinkClick r:id="rId3"/>
              </a:rPr>
              <a:t>Instagram Parental Controls and Privacy Settings | Internet Matters</a:t>
            </a:r>
            <a:endParaRPr lang="en-GB" sz="2200" b="1" u="sng" dirty="0"/>
          </a:p>
        </p:txBody>
      </p:sp>
      <p:pic>
        <p:nvPicPr>
          <p:cNvPr id="5" name="Picture 4">
            <a:extLst>
              <a:ext uri="{FF2B5EF4-FFF2-40B4-BE49-F238E27FC236}">
                <a16:creationId xmlns:a16="http://schemas.microsoft.com/office/drawing/2014/main" id="{71ADAF35-CDAB-00AC-5C0B-E2D5F61957EA}"/>
              </a:ext>
            </a:extLst>
          </p:cNvPr>
          <p:cNvPicPr>
            <a:picLocks noChangeAspect="1"/>
          </p:cNvPicPr>
          <p:nvPr/>
        </p:nvPicPr>
        <p:blipFill rotWithShape="1">
          <a:blip r:embed="rId4"/>
          <a:srcRect l="1952" r="3412" b="1"/>
          <a:stretch/>
        </p:blipFill>
        <p:spPr>
          <a:xfrm>
            <a:off x="7675658" y="2093976"/>
            <a:ext cx="3941064" cy="4096512"/>
          </a:xfrm>
          <a:prstGeom prst="rect">
            <a:avLst/>
          </a:prstGeom>
        </p:spPr>
      </p:pic>
    </p:spTree>
    <p:extLst>
      <p:ext uri="{BB962C8B-B14F-4D97-AF65-F5344CB8AC3E}">
        <p14:creationId xmlns:p14="http://schemas.microsoft.com/office/powerpoint/2010/main" val="2949569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dirty="0"/>
              <a:t>Facebook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r>
              <a:rPr lang="en-GB" sz="2000" dirty="0">
                <a:latin typeface="+mj-lt"/>
              </a:rPr>
              <a:t>Facebook </a:t>
            </a:r>
            <a:r>
              <a:rPr lang="en-GB" sz="2000" b="0" i="0" dirty="0">
                <a:effectLst/>
                <a:latin typeface="+mj-lt"/>
              </a:rPr>
              <a:t>protect sensitive information, such as minors' contact info, school and date of birth, from appearing in search to a public audience. </a:t>
            </a:r>
          </a:p>
          <a:p>
            <a:r>
              <a:rPr lang="en-GB" sz="2000" dirty="0">
                <a:latin typeface="+mj-lt"/>
              </a:rPr>
              <a:t>You should only accept friend requests from people you know. </a:t>
            </a:r>
          </a:p>
          <a:p>
            <a:r>
              <a:rPr lang="en-GB" sz="2000" dirty="0">
                <a:latin typeface="+mj-lt"/>
              </a:rPr>
              <a:t>If you are a parent or legal guardian you can request for information from your child’s account. </a:t>
            </a:r>
          </a:p>
          <a:p>
            <a:r>
              <a:rPr lang="en-GB" sz="2000" dirty="0">
                <a:latin typeface="+mj-lt"/>
              </a:rPr>
              <a:t>You can change your privacy settings and adjust on who can see things.</a:t>
            </a:r>
          </a:p>
          <a:p>
            <a:r>
              <a:rPr lang="en-GB" sz="2000" dirty="0">
                <a:latin typeface="+mj-lt"/>
              </a:rPr>
              <a:t>You can block people. You can also manage who you block.</a:t>
            </a:r>
          </a:p>
          <a:p>
            <a:r>
              <a:rPr lang="en-GB" sz="1400" dirty="0">
                <a:hlinkClick r:id="rId2"/>
              </a:rPr>
              <a:t>Facebook privacy settings and safety tips | Internet Matters</a:t>
            </a:r>
            <a:endParaRPr lang="en-GB" sz="2000" dirty="0">
              <a:latin typeface="+mj-lt"/>
            </a:endParaRPr>
          </a:p>
          <a:p>
            <a:pPr marL="0" indent="0" algn="l">
              <a:buNone/>
            </a:pPr>
            <a:endParaRPr lang="en-GB" sz="2400" b="0" i="0" dirty="0">
              <a:solidFill>
                <a:srgbClr val="262626"/>
              </a:solidFill>
              <a:effectLst/>
              <a:latin typeface="Segoe UI Historic" panose="020B0502040204020203" pitchFamily="34" charset="0"/>
            </a:endParaRPr>
          </a:p>
        </p:txBody>
      </p:sp>
      <p:pic>
        <p:nvPicPr>
          <p:cNvPr id="6" name="Picture 5">
            <a:extLst>
              <a:ext uri="{FF2B5EF4-FFF2-40B4-BE49-F238E27FC236}">
                <a16:creationId xmlns:a16="http://schemas.microsoft.com/office/drawing/2014/main" id="{EAC43863-4F75-A4AA-75A9-8F1F2B54B33E}"/>
              </a:ext>
            </a:extLst>
          </p:cNvPr>
          <p:cNvPicPr>
            <a:picLocks noChangeAspect="1"/>
          </p:cNvPicPr>
          <p:nvPr/>
        </p:nvPicPr>
        <p:blipFill>
          <a:blip r:embed="rId3"/>
          <a:stretch>
            <a:fillRect/>
          </a:stretch>
        </p:blipFill>
        <p:spPr>
          <a:xfrm>
            <a:off x="7858538" y="2445570"/>
            <a:ext cx="3683482" cy="3065448"/>
          </a:xfrm>
          <a:prstGeom prst="rect">
            <a:avLst/>
          </a:prstGeom>
        </p:spPr>
      </p:pic>
    </p:spTree>
    <p:extLst>
      <p:ext uri="{BB962C8B-B14F-4D97-AF65-F5344CB8AC3E}">
        <p14:creationId xmlns:p14="http://schemas.microsoft.com/office/powerpoint/2010/main" val="415473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dirty="0"/>
              <a:t>Facebook and Messenger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pPr marL="0" indent="0" algn="l">
              <a:buNone/>
            </a:pPr>
            <a:r>
              <a:rPr lang="en-GB" sz="1800" b="0" i="0" dirty="0">
                <a:effectLst/>
                <a:latin typeface="+mj-lt"/>
              </a:rPr>
              <a:t>Messenger makes it easy and fun to stay close to your favourite people. You can control your privacy by making certain information private or public.</a:t>
            </a:r>
          </a:p>
          <a:p>
            <a:pPr marL="0" indent="0" algn="l">
              <a:buNone/>
            </a:pPr>
            <a:r>
              <a:rPr lang="en-GB" sz="1800" dirty="0">
                <a:latin typeface="+mj-lt"/>
              </a:rPr>
              <a:t>Restrictions you can apply:</a:t>
            </a:r>
          </a:p>
          <a:p>
            <a:pPr marL="0" indent="0" algn="l">
              <a:buNone/>
            </a:pPr>
            <a:r>
              <a:rPr lang="en-GB" sz="1800" b="0" i="0" dirty="0">
                <a:effectLst/>
                <a:latin typeface="+mj-lt"/>
              </a:rPr>
              <a:t>App access</a:t>
            </a:r>
          </a:p>
          <a:p>
            <a:pPr marL="0" indent="0" algn="l">
              <a:buNone/>
            </a:pPr>
            <a:r>
              <a:rPr lang="en-GB" sz="1800" dirty="0">
                <a:latin typeface="+mj-lt"/>
              </a:rPr>
              <a:t>Chatting </a:t>
            </a:r>
          </a:p>
          <a:p>
            <a:pPr marL="0" indent="0" algn="l">
              <a:buNone/>
            </a:pPr>
            <a:r>
              <a:rPr lang="en-GB" sz="1800" dirty="0">
                <a:latin typeface="+mj-lt"/>
              </a:rPr>
              <a:t>Privacy </a:t>
            </a:r>
          </a:p>
          <a:p>
            <a:pPr marL="0" indent="0" algn="l">
              <a:buNone/>
            </a:pPr>
            <a:r>
              <a:rPr lang="en-GB" sz="1800" dirty="0">
                <a:latin typeface="+mj-lt"/>
              </a:rPr>
              <a:t>Social networking </a:t>
            </a:r>
          </a:p>
          <a:p>
            <a:pPr marL="0" indent="0" algn="l">
              <a:buNone/>
            </a:pPr>
            <a:r>
              <a:rPr lang="en-GB" sz="1800" dirty="0">
                <a:latin typeface="+mj-lt"/>
              </a:rPr>
              <a:t>Calls and Texts</a:t>
            </a:r>
          </a:p>
          <a:p>
            <a:pPr marL="0" indent="0" algn="l">
              <a:buNone/>
            </a:pPr>
            <a:r>
              <a:rPr lang="en-GB" sz="1800" dirty="0">
                <a:latin typeface="+mj-lt"/>
              </a:rPr>
              <a:t>File Sharing and Hacking </a:t>
            </a:r>
          </a:p>
          <a:p>
            <a:pPr marL="0" indent="0" algn="l">
              <a:buNone/>
            </a:pPr>
            <a:r>
              <a:rPr lang="en-GB" sz="1800" dirty="0">
                <a:latin typeface="+mj-lt"/>
              </a:rPr>
              <a:t>Sharing data </a:t>
            </a:r>
          </a:p>
          <a:p>
            <a:pPr marL="0" indent="0" algn="l">
              <a:buNone/>
            </a:pPr>
            <a:r>
              <a:rPr lang="en-GB" sz="1200" dirty="0">
                <a:hlinkClick r:id="rId2"/>
              </a:rPr>
              <a:t>Facebook Messenger privacy and security settings | Internet Matters</a:t>
            </a:r>
            <a:endParaRPr lang="en-GB" sz="1800" dirty="0">
              <a:latin typeface="+mj-lt"/>
            </a:endParaRPr>
          </a:p>
        </p:txBody>
      </p:sp>
      <p:pic>
        <p:nvPicPr>
          <p:cNvPr id="6" name="Picture 5">
            <a:extLst>
              <a:ext uri="{FF2B5EF4-FFF2-40B4-BE49-F238E27FC236}">
                <a16:creationId xmlns:a16="http://schemas.microsoft.com/office/drawing/2014/main" id="{EAC43863-4F75-A4AA-75A9-8F1F2B54B33E}"/>
              </a:ext>
            </a:extLst>
          </p:cNvPr>
          <p:cNvPicPr>
            <a:picLocks noChangeAspect="1"/>
          </p:cNvPicPr>
          <p:nvPr/>
        </p:nvPicPr>
        <p:blipFill>
          <a:blip r:embed="rId3"/>
          <a:stretch>
            <a:fillRect/>
          </a:stretch>
        </p:blipFill>
        <p:spPr>
          <a:xfrm>
            <a:off x="8417338" y="2071316"/>
            <a:ext cx="2682462" cy="2232384"/>
          </a:xfrm>
          <a:prstGeom prst="rect">
            <a:avLst/>
          </a:prstGeom>
        </p:spPr>
      </p:pic>
      <p:pic>
        <p:nvPicPr>
          <p:cNvPr id="5" name="Picture 4">
            <a:extLst>
              <a:ext uri="{FF2B5EF4-FFF2-40B4-BE49-F238E27FC236}">
                <a16:creationId xmlns:a16="http://schemas.microsoft.com/office/drawing/2014/main" id="{BFA3D643-007E-0934-30F4-B1B04CA894B8}"/>
              </a:ext>
            </a:extLst>
          </p:cNvPr>
          <p:cNvPicPr>
            <a:picLocks noChangeAspect="1"/>
          </p:cNvPicPr>
          <p:nvPr/>
        </p:nvPicPr>
        <p:blipFill>
          <a:blip r:embed="rId4"/>
          <a:stretch>
            <a:fillRect/>
          </a:stretch>
        </p:blipFill>
        <p:spPr>
          <a:xfrm>
            <a:off x="8508299" y="4303700"/>
            <a:ext cx="2381250" cy="2066925"/>
          </a:xfrm>
          <a:prstGeom prst="rect">
            <a:avLst/>
          </a:prstGeom>
        </p:spPr>
      </p:pic>
    </p:spTree>
    <p:extLst>
      <p:ext uri="{BB962C8B-B14F-4D97-AF65-F5344CB8AC3E}">
        <p14:creationId xmlns:p14="http://schemas.microsoft.com/office/powerpoint/2010/main" val="258705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dirty="0"/>
              <a:t>Snapchat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r>
              <a:rPr lang="en-GB" sz="1800" b="0" i="0" dirty="0">
                <a:effectLst/>
                <a:latin typeface="+mj-lt"/>
              </a:rPr>
              <a:t>Snapchat, a real-time photo and video sharing app with an average of 210 million snaps sent a day. </a:t>
            </a:r>
          </a:p>
          <a:p>
            <a:r>
              <a:rPr lang="en-GB" sz="1800" b="0" i="0" dirty="0">
                <a:effectLst/>
                <a:latin typeface="+mj-lt"/>
              </a:rPr>
              <a:t>Each Snap shared with your followers is temporary and is available for 24 hours unless you delete it or set a different limit</a:t>
            </a:r>
            <a:r>
              <a:rPr lang="en-GB" sz="1800" dirty="0">
                <a:latin typeface="+mj-lt"/>
              </a:rPr>
              <a:t>. </a:t>
            </a:r>
          </a:p>
          <a:p>
            <a:r>
              <a:rPr lang="en-GB" sz="1800" dirty="0">
                <a:latin typeface="+mj-lt"/>
              </a:rPr>
              <a:t>T</a:t>
            </a:r>
            <a:r>
              <a:rPr lang="en-GB" sz="1800" b="0" i="0" dirty="0">
                <a:effectLst/>
                <a:latin typeface="+mj-lt"/>
              </a:rPr>
              <a:t>he minimum age to use Snapchat is 13 years old.</a:t>
            </a:r>
          </a:p>
          <a:p>
            <a:r>
              <a:rPr lang="en-GB" sz="1800" b="0" i="0" dirty="0">
                <a:effectLst/>
                <a:latin typeface="+mj-lt"/>
              </a:rPr>
              <a:t>Snapchat Family Centre is an in-app feature to help parents engage with their teens’ digital world. The feature helps lead the way for important online safety conversations. According to Snap, this will “reflect the way that parents engage with their teens in the real world.” Just like offline, parents can know who their teens’ online friends are.</a:t>
            </a:r>
          </a:p>
        </p:txBody>
      </p:sp>
      <p:pic>
        <p:nvPicPr>
          <p:cNvPr id="5" name="Picture 4">
            <a:extLst>
              <a:ext uri="{FF2B5EF4-FFF2-40B4-BE49-F238E27FC236}">
                <a16:creationId xmlns:a16="http://schemas.microsoft.com/office/drawing/2014/main" id="{3B5B3B9B-BB0B-B23B-8D0A-0401E6EC82AB}"/>
              </a:ext>
            </a:extLst>
          </p:cNvPr>
          <p:cNvPicPr>
            <a:picLocks noChangeAspect="1"/>
          </p:cNvPicPr>
          <p:nvPr/>
        </p:nvPicPr>
        <p:blipFill>
          <a:blip r:embed="rId2"/>
          <a:stretch>
            <a:fillRect/>
          </a:stretch>
        </p:blipFill>
        <p:spPr>
          <a:xfrm>
            <a:off x="8459575" y="2624364"/>
            <a:ext cx="3159932" cy="3007032"/>
          </a:xfrm>
          <a:prstGeom prst="rect">
            <a:avLst/>
          </a:prstGeom>
        </p:spPr>
      </p:pic>
    </p:spTree>
    <p:extLst>
      <p:ext uri="{BB962C8B-B14F-4D97-AF65-F5344CB8AC3E}">
        <p14:creationId xmlns:p14="http://schemas.microsoft.com/office/powerpoint/2010/main" val="3441524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dirty="0"/>
              <a:t>Snapchat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r>
              <a:rPr lang="en-GB" sz="1800" b="0" i="0" dirty="0">
                <a:effectLst/>
                <a:latin typeface="+mj-lt"/>
              </a:rPr>
              <a:t>What Snapchat Family Centre Allow parents to do:</a:t>
            </a:r>
          </a:p>
          <a:p>
            <a:pPr algn="l" fontAlgn="base">
              <a:buFont typeface="Arial" panose="020B0604020202020204" pitchFamily="34" charset="0"/>
              <a:buChar char="•"/>
            </a:pPr>
            <a:r>
              <a:rPr lang="en-GB" sz="1800" b="0" i="0" dirty="0">
                <a:solidFill>
                  <a:srgbClr val="253045"/>
                </a:solidFill>
                <a:effectLst/>
                <a:latin typeface="+mj-lt"/>
              </a:rPr>
              <a:t>See which Snapchat friends their teens have sent messages, photos or videos to in the last seven days. It does not reveal the actual contents of their conversations (Snaps or messages);</a:t>
            </a:r>
          </a:p>
          <a:p>
            <a:pPr algn="l" fontAlgn="base">
              <a:buFont typeface="Arial" panose="020B0604020202020204" pitchFamily="34" charset="0"/>
              <a:buChar char="•"/>
            </a:pPr>
            <a:r>
              <a:rPr lang="en-GB" sz="1800" b="0" i="0" dirty="0">
                <a:solidFill>
                  <a:srgbClr val="253045"/>
                </a:solidFill>
                <a:effectLst/>
                <a:latin typeface="+mj-lt"/>
              </a:rPr>
              <a:t>See a complete list of their teens’ existing friends;</a:t>
            </a:r>
          </a:p>
          <a:p>
            <a:pPr algn="l" fontAlgn="base">
              <a:buFont typeface="Arial" panose="020B0604020202020204" pitchFamily="34" charset="0"/>
              <a:buChar char="•"/>
            </a:pPr>
            <a:r>
              <a:rPr lang="en-GB" sz="1800" b="0" i="0" dirty="0">
                <a:solidFill>
                  <a:srgbClr val="253045"/>
                </a:solidFill>
                <a:effectLst/>
                <a:latin typeface="+mj-lt"/>
              </a:rPr>
              <a:t>Easily view new friends their teens have added, making it easy to start conversations about who their new contacts are;</a:t>
            </a:r>
          </a:p>
          <a:p>
            <a:pPr algn="l" fontAlgn="base">
              <a:buFont typeface="Arial" panose="020B0604020202020204" pitchFamily="34" charset="0"/>
              <a:buChar char="•"/>
            </a:pPr>
            <a:r>
              <a:rPr lang="en-GB" sz="1800" b="0" i="0" dirty="0">
                <a:solidFill>
                  <a:srgbClr val="253045"/>
                </a:solidFill>
                <a:effectLst/>
                <a:latin typeface="+mj-lt"/>
              </a:rPr>
              <a:t>Easily and confidentially report any accounts Snapchat’s 24/7 Trust and Safety teams to investigate;</a:t>
            </a:r>
          </a:p>
          <a:p>
            <a:pPr algn="l" fontAlgn="base">
              <a:buFont typeface="Arial" panose="020B0604020202020204" pitchFamily="34" charset="0"/>
              <a:buChar char="•"/>
            </a:pPr>
            <a:r>
              <a:rPr lang="en-GB" sz="1800" b="0" i="0" dirty="0">
                <a:solidFill>
                  <a:srgbClr val="253045"/>
                </a:solidFill>
                <a:effectLst/>
                <a:latin typeface="+mj-lt"/>
              </a:rPr>
              <a:t>Access key information about how to use Family Centre tools as well as resources for important conversation starters and tips for using Snapchat safely.</a:t>
            </a:r>
          </a:p>
          <a:p>
            <a:pPr algn="l" fontAlgn="base">
              <a:buFont typeface="Arial" panose="020B0604020202020204" pitchFamily="34" charset="0"/>
              <a:buChar char="•"/>
            </a:pPr>
            <a:r>
              <a:rPr lang="en-GB" sz="1200" dirty="0">
                <a:hlinkClick r:id="rId2"/>
              </a:rPr>
              <a:t>Snapchat Parental Controls | Internet Matters - Is Snapchat Safe?</a:t>
            </a:r>
            <a:endParaRPr lang="en-GB" sz="1800" b="0" i="0" dirty="0">
              <a:solidFill>
                <a:srgbClr val="253045"/>
              </a:solidFill>
              <a:effectLst/>
              <a:latin typeface="+mj-lt"/>
            </a:endParaRPr>
          </a:p>
        </p:txBody>
      </p:sp>
      <p:pic>
        <p:nvPicPr>
          <p:cNvPr id="5" name="Picture 4">
            <a:extLst>
              <a:ext uri="{FF2B5EF4-FFF2-40B4-BE49-F238E27FC236}">
                <a16:creationId xmlns:a16="http://schemas.microsoft.com/office/drawing/2014/main" id="{3B5B3B9B-BB0B-B23B-8D0A-0401E6EC82AB}"/>
              </a:ext>
            </a:extLst>
          </p:cNvPr>
          <p:cNvPicPr>
            <a:picLocks noChangeAspect="1"/>
          </p:cNvPicPr>
          <p:nvPr/>
        </p:nvPicPr>
        <p:blipFill>
          <a:blip r:embed="rId3"/>
          <a:stretch>
            <a:fillRect/>
          </a:stretch>
        </p:blipFill>
        <p:spPr>
          <a:xfrm>
            <a:off x="8459575" y="2624364"/>
            <a:ext cx="3159932" cy="3007032"/>
          </a:xfrm>
          <a:prstGeom prst="rect">
            <a:avLst/>
          </a:prstGeom>
        </p:spPr>
      </p:pic>
    </p:spTree>
    <p:extLst>
      <p:ext uri="{BB962C8B-B14F-4D97-AF65-F5344CB8AC3E}">
        <p14:creationId xmlns:p14="http://schemas.microsoft.com/office/powerpoint/2010/main" val="764141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dirty="0"/>
              <a:t>TikTok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fontScale="85000" lnSpcReduction="10000"/>
          </a:bodyPr>
          <a:lstStyle/>
          <a:p>
            <a:r>
              <a:rPr lang="en-GB" sz="2000" b="0" i="0" dirty="0">
                <a:solidFill>
                  <a:srgbClr val="3B3A39"/>
                </a:solidFill>
                <a:effectLst/>
                <a:latin typeface="Montserrat" panose="00000500000000000000" pitchFamily="2" charset="0"/>
              </a:rPr>
              <a:t>TikTok features a number of privacy and safety settings to restrict who can contact and comment on your child’s posts and profile. It also features a Digital Wellbeing feature to restrict inappropriate content and help them manage how long they spend on the app.</a:t>
            </a:r>
          </a:p>
          <a:p>
            <a:r>
              <a:rPr lang="en-GB" sz="2000" dirty="0">
                <a:solidFill>
                  <a:srgbClr val="3B3A39"/>
                </a:solidFill>
                <a:latin typeface="Montserrat" panose="00000500000000000000" pitchFamily="2" charset="0"/>
              </a:rPr>
              <a:t>Restrictions that you can apply:</a:t>
            </a:r>
          </a:p>
          <a:p>
            <a:r>
              <a:rPr lang="en-GB" sz="2000" b="0" i="0" dirty="0">
                <a:solidFill>
                  <a:srgbClr val="3B3A39"/>
                </a:solidFill>
                <a:effectLst/>
                <a:latin typeface="Montserrat" panose="00000500000000000000" pitchFamily="2" charset="0"/>
              </a:rPr>
              <a:t>Chatting</a:t>
            </a:r>
          </a:p>
          <a:p>
            <a:r>
              <a:rPr lang="en-GB" sz="2000" dirty="0">
                <a:solidFill>
                  <a:srgbClr val="3B3A39"/>
                </a:solidFill>
                <a:latin typeface="Montserrat" panose="00000500000000000000" pitchFamily="2" charset="0"/>
              </a:rPr>
              <a:t>Inappropriate Content</a:t>
            </a:r>
          </a:p>
          <a:p>
            <a:r>
              <a:rPr lang="en-GB" sz="2000" b="0" i="0" dirty="0">
                <a:solidFill>
                  <a:srgbClr val="3B3A39"/>
                </a:solidFill>
                <a:effectLst/>
                <a:latin typeface="Montserrat" panose="00000500000000000000" pitchFamily="2" charset="0"/>
              </a:rPr>
              <a:t>Privacy </a:t>
            </a:r>
          </a:p>
          <a:p>
            <a:r>
              <a:rPr lang="en-GB" sz="2000" dirty="0">
                <a:solidFill>
                  <a:srgbClr val="3B3A39"/>
                </a:solidFill>
                <a:latin typeface="Montserrat" panose="00000500000000000000" pitchFamily="2" charset="0"/>
              </a:rPr>
              <a:t>Social networking </a:t>
            </a:r>
          </a:p>
          <a:p>
            <a:r>
              <a:rPr lang="en-GB" sz="2000" b="0" i="0" dirty="0">
                <a:solidFill>
                  <a:srgbClr val="3B3A39"/>
                </a:solidFill>
                <a:effectLst/>
                <a:latin typeface="Montserrat" panose="00000500000000000000" pitchFamily="2" charset="0"/>
              </a:rPr>
              <a:t>Cyberbullying</a:t>
            </a:r>
          </a:p>
          <a:p>
            <a:r>
              <a:rPr lang="en-GB" sz="2000" dirty="0">
                <a:solidFill>
                  <a:srgbClr val="3B3A39"/>
                </a:solidFill>
                <a:latin typeface="Montserrat" panose="00000500000000000000" pitchFamily="2" charset="0"/>
              </a:rPr>
              <a:t>Location sharing </a:t>
            </a:r>
          </a:p>
          <a:p>
            <a:r>
              <a:rPr lang="en-GB" sz="2000" b="0" i="0" dirty="0">
                <a:solidFill>
                  <a:srgbClr val="3B3A39"/>
                </a:solidFill>
                <a:effectLst/>
                <a:latin typeface="Montserrat" panose="00000500000000000000" pitchFamily="2" charset="0"/>
              </a:rPr>
              <a:t>Privacy and Identity Theft </a:t>
            </a:r>
          </a:p>
          <a:p>
            <a:r>
              <a:rPr lang="en-GB" sz="1400" dirty="0">
                <a:hlinkClick r:id="rId2"/>
              </a:rPr>
              <a:t>TikTok Parental Controls and Safety settings | Internet Matters</a:t>
            </a:r>
            <a:endParaRPr lang="en-GB" sz="2000" b="0" i="0" dirty="0">
              <a:solidFill>
                <a:srgbClr val="3B3A39"/>
              </a:solidFill>
              <a:effectLst/>
              <a:latin typeface="Montserrat" panose="00000500000000000000" pitchFamily="2" charset="0"/>
            </a:endParaRPr>
          </a:p>
        </p:txBody>
      </p:sp>
      <p:pic>
        <p:nvPicPr>
          <p:cNvPr id="6" name="Picture 5">
            <a:extLst>
              <a:ext uri="{FF2B5EF4-FFF2-40B4-BE49-F238E27FC236}">
                <a16:creationId xmlns:a16="http://schemas.microsoft.com/office/drawing/2014/main" id="{1519D1AF-C6C1-C29C-42EA-AEEEC6295F63}"/>
              </a:ext>
            </a:extLst>
          </p:cNvPr>
          <p:cNvPicPr>
            <a:picLocks noChangeAspect="1"/>
          </p:cNvPicPr>
          <p:nvPr/>
        </p:nvPicPr>
        <p:blipFill>
          <a:blip r:embed="rId3"/>
          <a:stretch>
            <a:fillRect/>
          </a:stretch>
        </p:blipFill>
        <p:spPr>
          <a:xfrm>
            <a:off x="7702776" y="3064102"/>
            <a:ext cx="3681928" cy="1416126"/>
          </a:xfrm>
          <a:prstGeom prst="rect">
            <a:avLst/>
          </a:prstGeom>
        </p:spPr>
      </p:pic>
    </p:spTree>
    <p:extLst>
      <p:ext uri="{BB962C8B-B14F-4D97-AF65-F5344CB8AC3E}">
        <p14:creationId xmlns:p14="http://schemas.microsoft.com/office/powerpoint/2010/main" val="3672050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dirty="0"/>
              <a:t>Twitter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r>
              <a:rPr lang="en-GB" sz="1800" b="0" i="0" dirty="0">
                <a:solidFill>
                  <a:srgbClr val="3B3A39"/>
                </a:solidFill>
                <a:effectLst/>
                <a:latin typeface="+mj-lt"/>
              </a:rPr>
              <a:t>Twitter’s privacy and safety settings can help protect your child from receiving abusive content and report incidents of online bullying or inappropriate content. The settings also give them control over who can contact them and what personal data they share.</a:t>
            </a:r>
          </a:p>
          <a:p>
            <a:r>
              <a:rPr lang="en-GB" sz="1800" dirty="0">
                <a:solidFill>
                  <a:srgbClr val="3B3A39"/>
                </a:solidFill>
                <a:latin typeface="+mj-lt"/>
              </a:rPr>
              <a:t>Restrictions you can apply:</a:t>
            </a:r>
          </a:p>
          <a:p>
            <a:r>
              <a:rPr lang="en-GB" sz="1800" b="0" i="0" dirty="0">
                <a:solidFill>
                  <a:srgbClr val="3B3A39"/>
                </a:solidFill>
                <a:effectLst/>
                <a:latin typeface="+mj-lt"/>
              </a:rPr>
              <a:t>Chatting </a:t>
            </a:r>
          </a:p>
          <a:p>
            <a:r>
              <a:rPr lang="en-GB" sz="1800" dirty="0">
                <a:solidFill>
                  <a:srgbClr val="3B3A39"/>
                </a:solidFill>
                <a:latin typeface="+mj-lt"/>
              </a:rPr>
              <a:t>Privacy and Identity Theft </a:t>
            </a:r>
          </a:p>
          <a:p>
            <a:r>
              <a:rPr lang="en-GB" sz="1800" b="0" i="0" dirty="0">
                <a:solidFill>
                  <a:srgbClr val="3B3A39"/>
                </a:solidFill>
                <a:effectLst/>
                <a:latin typeface="+mj-lt"/>
              </a:rPr>
              <a:t>Inappropriate Content </a:t>
            </a:r>
          </a:p>
          <a:p>
            <a:r>
              <a:rPr lang="en-GB" sz="1800" dirty="0">
                <a:solidFill>
                  <a:srgbClr val="3B3A39"/>
                </a:solidFill>
                <a:latin typeface="+mj-lt"/>
              </a:rPr>
              <a:t>Social networking </a:t>
            </a:r>
          </a:p>
          <a:p>
            <a:r>
              <a:rPr lang="en-GB" sz="1400" dirty="0">
                <a:hlinkClick r:id="rId2"/>
              </a:rPr>
              <a:t>Twitter privacy settings and parental controls | Internet Matter (internetmatters.org)</a:t>
            </a:r>
            <a:endParaRPr lang="en-GB" sz="2000" b="0" i="0" dirty="0">
              <a:solidFill>
                <a:srgbClr val="3B3A39"/>
              </a:solidFill>
              <a:effectLst/>
              <a:latin typeface="Montserrat" panose="00000500000000000000" pitchFamily="2" charset="0"/>
            </a:endParaRPr>
          </a:p>
        </p:txBody>
      </p:sp>
      <p:pic>
        <p:nvPicPr>
          <p:cNvPr id="5" name="Picture 4">
            <a:extLst>
              <a:ext uri="{FF2B5EF4-FFF2-40B4-BE49-F238E27FC236}">
                <a16:creationId xmlns:a16="http://schemas.microsoft.com/office/drawing/2014/main" id="{10ED3558-34E7-35FE-EE4F-31D48315C54E}"/>
              </a:ext>
            </a:extLst>
          </p:cNvPr>
          <p:cNvPicPr>
            <a:picLocks noChangeAspect="1"/>
          </p:cNvPicPr>
          <p:nvPr/>
        </p:nvPicPr>
        <p:blipFill>
          <a:blip r:embed="rId3"/>
          <a:stretch>
            <a:fillRect/>
          </a:stretch>
        </p:blipFill>
        <p:spPr>
          <a:xfrm>
            <a:off x="8839200" y="2668587"/>
            <a:ext cx="2133600" cy="2105025"/>
          </a:xfrm>
          <a:prstGeom prst="rect">
            <a:avLst/>
          </a:prstGeom>
        </p:spPr>
      </p:pic>
    </p:spTree>
    <p:extLst>
      <p:ext uri="{BB962C8B-B14F-4D97-AF65-F5344CB8AC3E}">
        <p14:creationId xmlns:p14="http://schemas.microsoft.com/office/powerpoint/2010/main" val="357858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B0D58-F6DC-57DB-8FCE-0CA4D564112C}"/>
              </a:ext>
            </a:extLst>
          </p:cNvPr>
          <p:cNvSpPr>
            <a:spLocks noGrp="1"/>
          </p:cNvSpPr>
          <p:nvPr>
            <p:ph type="title"/>
          </p:nvPr>
        </p:nvSpPr>
        <p:spPr>
          <a:xfrm>
            <a:off x="572493" y="238539"/>
            <a:ext cx="11018520" cy="1434415"/>
          </a:xfrm>
        </p:spPr>
        <p:txBody>
          <a:bodyPr anchor="b">
            <a:normAutofit/>
          </a:bodyPr>
          <a:lstStyle/>
          <a:p>
            <a:r>
              <a:rPr lang="en-GB" sz="5400"/>
              <a:t>Cyberbulling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C891B0-F30B-DA9D-73ED-280D1F87543D}"/>
              </a:ext>
            </a:extLst>
          </p:cNvPr>
          <p:cNvSpPr>
            <a:spLocks noGrp="1"/>
          </p:cNvSpPr>
          <p:nvPr>
            <p:ph idx="1"/>
          </p:nvPr>
        </p:nvSpPr>
        <p:spPr>
          <a:xfrm>
            <a:off x="572493" y="2071316"/>
            <a:ext cx="6713552" cy="4119172"/>
          </a:xfrm>
        </p:spPr>
        <p:txBody>
          <a:bodyPr anchor="t">
            <a:normAutofit/>
          </a:bodyPr>
          <a:lstStyle/>
          <a:p>
            <a:r>
              <a:rPr lang="en-GB" sz="2200" b="0" i="0" dirty="0">
                <a:effectLst/>
              </a:rPr>
              <a:t>Cyberbullying is one of the most far-reaching online safety issues facing children today.</a:t>
            </a:r>
          </a:p>
          <a:p>
            <a:r>
              <a:rPr lang="en-GB" sz="2200" dirty="0"/>
              <a:t>Find out more about Cyberbullying </a:t>
            </a:r>
          </a:p>
          <a:p>
            <a:r>
              <a:rPr lang="en-GB" sz="1600" dirty="0">
                <a:hlinkClick r:id="rId2"/>
              </a:rPr>
              <a:t>Cyberbullying facts and advice | Internet Matters'</a:t>
            </a:r>
            <a:endParaRPr lang="en-GB" sz="2200" dirty="0"/>
          </a:p>
        </p:txBody>
      </p:sp>
      <p:pic>
        <p:nvPicPr>
          <p:cNvPr id="5" name="Picture 4">
            <a:extLst>
              <a:ext uri="{FF2B5EF4-FFF2-40B4-BE49-F238E27FC236}">
                <a16:creationId xmlns:a16="http://schemas.microsoft.com/office/drawing/2014/main" id="{0A7C2F53-7356-B440-0B8C-FEA81906639E}"/>
              </a:ext>
            </a:extLst>
          </p:cNvPr>
          <p:cNvPicPr>
            <a:picLocks noChangeAspect="1"/>
          </p:cNvPicPr>
          <p:nvPr/>
        </p:nvPicPr>
        <p:blipFill rotWithShape="1">
          <a:blip r:embed="rId3"/>
          <a:srcRect l="26013" r="25374" b="2"/>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793D3A51-BFF8-D587-EC26-531B1AAADADC}"/>
              </a:ext>
            </a:extLst>
          </p:cNvPr>
          <p:cNvPicPr>
            <a:picLocks noChangeAspect="1"/>
          </p:cNvPicPr>
          <p:nvPr/>
        </p:nvPicPr>
        <p:blipFill>
          <a:blip r:embed="rId4"/>
          <a:stretch>
            <a:fillRect/>
          </a:stretch>
        </p:blipFill>
        <p:spPr>
          <a:xfrm>
            <a:off x="11302093" y="5901082"/>
            <a:ext cx="889907" cy="956918"/>
          </a:xfrm>
          <a:prstGeom prst="rect">
            <a:avLst/>
          </a:prstGeom>
        </p:spPr>
      </p:pic>
    </p:spTree>
    <p:extLst>
      <p:ext uri="{BB962C8B-B14F-4D97-AF65-F5344CB8AC3E}">
        <p14:creationId xmlns:p14="http://schemas.microsoft.com/office/powerpoint/2010/main" val="408577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CCFB-D85C-9941-8736-7AC06B4EC341}"/>
              </a:ext>
            </a:extLst>
          </p:cNvPr>
          <p:cNvSpPr>
            <a:spLocks noGrp="1"/>
          </p:cNvSpPr>
          <p:nvPr>
            <p:ph type="title"/>
          </p:nvPr>
        </p:nvSpPr>
        <p:spPr>
          <a:xfrm>
            <a:off x="572493" y="238539"/>
            <a:ext cx="11018520" cy="1434415"/>
          </a:xfrm>
        </p:spPr>
        <p:txBody>
          <a:bodyPr anchor="b">
            <a:normAutofit/>
          </a:bodyPr>
          <a:lstStyle/>
          <a:p>
            <a:r>
              <a:rPr lang="en-GB" sz="5400"/>
              <a:t>WhatsApp </a:t>
            </a:r>
            <a:r>
              <a:rPr lang="en-GB" sz="5400" dirty="0"/>
              <a: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9CEF72-727C-030E-C358-8D4632D1E744}"/>
              </a:ext>
            </a:extLst>
          </p:cNvPr>
          <p:cNvSpPr>
            <a:spLocks noGrp="1"/>
          </p:cNvSpPr>
          <p:nvPr>
            <p:ph idx="1"/>
          </p:nvPr>
        </p:nvSpPr>
        <p:spPr>
          <a:xfrm>
            <a:off x="572493" y="2071316"/>
            <a:ext cx="6713552" cy="4119172"/>
          </a:xfrm>
        </p:spPr>
        <p:txBody>
          <a:bodyPr anchor="t">
            <a:normAutofit/>
          </a:bodyPr>
          <a:lstStyle/>
          <a:p>
            <a:r>
              <a:rPr lang="en-GB" sz="1800" b="0" i="0" dirty="0">
                <a:solidFill>
                  <a:srgbClr val="3B3A39"/>
                </a:solidFill>
                <a:effectLst/>
                <a:latin typeface="+mj-lt"/>
              </a:rPr>
              <a:t>WhatsApp is available on smartphone and through WhatsApp Web with a minimum age requirement of 16 in the EU and UK. WhatsApp’s privacy settings allow you to restrict who can see your child’s messages and location. There are also ways to block delete or report users on the platform to promote internet safety and risk management.</a:t>
            </a:r>
          </a:p>
          <a:p>
            <a:endParaRPr lang="en-GB" sz="1400" dirty="0">
              <a:solidFill>
                <a:srgbClr val="3B3A39"/>
              </a:solidFill>
              <a:latin typeface="Montserrat" panose="00000500000000000000" pitchFamily="2" charset="0"/>
            </a:endParaRPr>
          </a:p>
          <a:p>
            <a:endParaRPr lang="en-GB" sz="1400" b="0" i="0" dirty="0">
              <a:solidFill>
                <a:srgbClr val="3B3A39"/>
              </a:solidFill>
              <a:effectLst/>
              <a:latin typeface="Montserrat" panose="00000500000000000000" pitchFamily="2" charset="0"/>
            </a:endParaRPr>
          </a:p>
          <a:p>
            <a:r>
              <a:rPr lang="en-GB" sz="1400" dirty="0">
                <a:hlinkClick r:id="rId2"/>
              </a:rPr>
              <a:t>WhatsApp privacy settings &amp; parental controls | Internet Matters</a:t>
            </a:r>
            <a:endParaRPr lang="en-GB" sz="2000" b="0" i="0" dirty="0">
              <a:solidFill>
                <a:srgbClr val="3B3A39"/>
              </a:solidFill>
              <a:effectLst/>
              <a:latin typeface="Montserrat" panose="00000500000000000000" pitchFamily="2" charset="0"/>
            </a:endParaRPr>
          </a:p>
        </p:txBody>
      </p:sp>
      <p:pic>
        <p:nvPicPr>
          <p:cNvPr id="6" name="Picture 5">
            <a:extLst>
              <a:ext uri="{FF2B5EF4-FFF2-40B4-BE49-F238E27FC236}">
                <a16:creationId xmlns:a16="http://schemas.microsoft.com/office/drawing/2014/main" id="{F0BC5F8C-D332-8BBA-08FE-0183C919FF7F}"/>
              </a:ext>
            </a:extLst>
          </p:cNvPr>
          <p:cNvPicPr>
            <a:picLocks noChangeAspect="1"/>
          </p:cNvPicPr>
          <p:nvPr/>
        </p:nvPicPr>
        <p:blipFill>
          <a:blip r:embed="rId3"/>
          <a:stretch>
            <a:fillRect/>
          </a:stretch>
        </p:blipFill>
        <p:spPr>
          <a:xfrm>
            <a:off x="9078912" y="2787650"/>
            <a:ext cx="2089831" cy="2194906"/>
          </a:xfrm>
          <a:prstGeom prst="rect">
            <a:avLst/>
          </a:prstGeom>
        </p:spPr>
      </p:pic>
    </p:spTree>
    <p:extLst>
      <p:ext uri="{BB962C8B-B14F-4D97-AF65-F5344CB8AC3E}">
        <p14:creationId xmlns:p14="http://schemas.microsoft.com/office/powerpoint/2010/main" val="129648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7D55-5900-8FC8-AD44-550B23137F0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EE7BA72-3F8D-CB49-C2D1-0E434AAF484B}"/>
              </a:ext>
            </a:extLst>
          </p:cNvPr>
          <p:cNvSpPr>
            <a:spLocks noGrp="1"/>
          </p:cNvSpPr>
          <p:nvPr>
            <p:ph idx="1"/>
          </p:nvPr>
        </p:nvSpPr>
        <p:spPr/>
        <p:txBody>
          <a:bodyPr/>
          <a:lstStyle/>
          <a:p>
            <a:r>
              <a:rPr lang="en-GB" dirty="0"/>
              <a:t>C-OP</a:t>
            </a:r>
          </a:p>
          <a:p>
            <a:r>
              <a:rPr lang="en-GB" dirty="0"/>
              <a:t>Nude photos </a:t>
            </a:r>
          </a:p>
          <a:p>
            <a:endParaRPr lang="en-GB" dirty="0"/>
          </a:p>
        </p:txBody>
      </p:sp>
    </p:spTree>
    <p:extLst>
      <p:ext uri="{BB962C8B-B14F-4D97-AF65-F5344CB8AC3E}">
        <p14:creationId xmlns:p14="http://schemas.microsoft.com/office/powerpoint/2010/main" val="150220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90935-2E55-8388-CFEB-1C33624CE6D5}"/>
              </a:ext>
            </a:extLst>
          </p:cNvPr>
          <p:cNvSpPr>
            <a:spLocks noGrp="1"/>
          </p:cNvSpPr>
          <p:nvPr>
            <p:ph type="title"/>
          </p:nvPr>
        </p:nvSpPr>
        <p:spPr>
          <a:xfrm>
            <a:off x="572493" y="238539"/>
            <a:ext cx="11018520" cy="1434415"/>
          </a:xfrm>
        </p:spPr>
        <p:txBody>
          <a:bodyPr anchor="b">
            <a:normAutofit/>
          </a:bodyPr>
          <a:lstStyle/>
          <a:p>
            <a:r>
              <a:rPr lang="en-GB" sz="5400"/>
              <a:t>Fake news &amp; Misinformation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892352-2121-7B5A-554B-8798E1B4E59A}"/>
              </a:ext>
            </a:extLst>
          </p:cNvPr>
          <p:cNvSpPr>
            <a:spLocks noGrp="1"/>
          </p:cNvSpPr>
          <p:nvPr>
            <p:ph idx="1"/>
          </p:nvPr>
        </p:nvSpPr>
        <p:spPr>
          <a:xfrm>
            <a:off x="572493" y="2071316"/>
            <a:ext cx="6713552" cy="4119172"/>
          </a:xfrm>
        </p:spPr>
        <p:txBody>
          <a:bodyPr anchor="t">
            <a:normAutofit/>
          </a:bodyPr>
          <a:lstStyle/>
          <a:p>
            <a:r>
              <a:rPr lang="en-GB" sz="2200" b="0" i="0" dirty="0">
                <a:effectLst/>
              </a:rPr>
              <a:t>With so many sources of information online, it can be hard to keep up with what is real and what is fake online.</a:t>
            </a:r>
          </a:p>
          <a:p>
            <a:endParaRPr lang="en-GB" sz="2200" dirty="0"/>
          </a:p>
          <a:p>
            <a:r>
              <a:rPr lang="en-GB" sz="2200" dirty="0"/>
              <a:t>For more information:</a:t>
            </a:r>
          </a:p>
          <a:p>
            <a:r>
              <a:rPr lang="en-GB" sz="1600" dirty="0">
                <a:hlinkClick r:id="rId2"/>
              </a:rPr>
              <a:t>Fake news and misinformation advice hub - Internet Matters</a:t>
            </a:r>
            <a:endParaRPr lang="en-GB" sz="2200" dirty="0"/>
          </a:p>
        </p:txBody>
      </p:sp>
      <p:pic>
        <p:nvPicPr>
          <p:cNvPr id="5" name="Picture 4">
            <a:extLst>
              <a:ext uri="{FF2B5EF4-FFF2-40B4-BE49-F238E27FC236}">
                <a16:creationId xmlns:a16="http://schemas.microsoft.com/office/drawing/2014/main" id="{55DDC4A1-C94F-FB06-9954-B05E5044D0CF}"/>
              </a:ext>
            </a:extLst>
          </p:cNvPr>
          <p:cNvPicPr>
            <a:picLocks noChangeAspect="1"/>
          </p:cNvPicPr>
          <p:nvPr/>
        </p:nvPicPr>
        <p:blipFill rotWithShape="1">
          <a:blip r:embed="rId3"/>
          <a:srcRect l="32844" r="19571" b="2"/>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6D939D32-6A60-34C2-EC12-8377C87B5AAE}"/>
              </a:ext>
            </a:extLst>
          </p:cNvPr>
          <p:cNvPicPr>
            <a:picLocks noChangeAspect="1"/>
          </p:cNvPicPr>
          <p:nvPr/>
        </p:nvPicPr>
        <p:blipFill>
          <a:blip r:embed="rId4"/>
          <a:stretch>
            <a:fillRect/>
          </a:stretch>
        </p:blipFill>
        <p:spPr>
          <a:xfrm>
            <a:off x="11370107" y="5866082"/>
            <a:ext cx="821893" cy="883783"/>
          </a:xfrm>
          <a:prstGeom prst="rect">
            <a:avLst/>
          </a:prstGeom>
        </p:spPr>
      </p:pic>
    </p:spTree>
    <p:extLst>
      <p:ext uri="{BB962C8B-B14F-4D97-AF65-F5344CB8AC3E}">
        <p14:creationId xmlns:p14="http://schemas.microsoft.com/office/powerpoint/2010/main" val="256406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2DC42-FDB4-37A8-93A2-385770DF0C43}"/>
              </a:ext>
            </a:extLst>
          </p:cNvPr>
          <p:cNvSpPr>
            <a:spLocks noGrp="1"/>
          </p:cNvSpPr>
          <p:nvPr>
            <p:ph type="title"/>
          </p:nvPr>
        </p:nvSpPr>
        <p:spPr>
          <a:xfrm>
            <a:off x="572493" y="238539"/>
            <a:ext cx="11018520" cy="1434415"/>
          </a:xfrm>
        </p:spPr>
        <p:txBody>
          <a:bodyPr anchor="b">
            <a:normAutofit/>
          </a:bodyPr>
          <a:lstStyle/>
          <a:p>
            <a:r>
              <a:rPr lang="en-GB" sz="5400"/>
              <a:t>Inappropriate Content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4F996-70E5-0F08-A299-26BFE196BE53}"/>
              </a:ext>
            </a:extLst>
          </p:cNvPr>
          <p:cNvSpPr>
            <a:spLocks noGrp="1"/>
          </p:cNvSpPr>
          <p:nvPr>
            <p:ph idx="1"/>
          </p:nvPr>
        </p:nvSpPr>
        <p:spPr>
          <a:xfrm>
            <a:off x="572493" y="2071316"/>
            <a:ext cx="6713552" cy="4119172"/>
          </a:xfrm>
        </p:spPr>
        <p:txBody>
          <a:bodyPr anchor="t">
            <a:normAutofit/>
          </a:bodyPr>
          <a:lstStyle/>
          <a:p>
            <a:r>
              <a:rPr lang="en-GB" sz="2200" b="0" i="0">
                <a:effectLst/>
              </a:rPr>
              <a:t>Learn how to protect your child from a range of inappropriate content that they may have a negative impact on their wellbeing.</a:t>
            </a:r>
          </a:p>
          <a:p>
            <a:endParaRPr lang="en-GB" sz="2200"/>
          </a:p>
          <a:p>
            <a:r>
              <a:rPr lang="en-GB" sz="2200"/>
              <a:t>For more information:</a:t>
            </a:r>
          </a:p>
          <a:p>
            <a:endParaRPr lang="en-GB" sz="2200"/>
          </a:p>
          <a:p>
            <a:r>
              <a:rPr lang="en-GB" sz="2200">
                <a:hlinkClick r:id="rId2"/>
              </a:rPr>
              <a:t>Learn about inappropriate content online | Internet Matters</a:t>
            </a:r>
            <a:endParaRPr lang="en-GB" sz="2200"/>
          </a:p>
        </p:txBody>
      </p:sp>
      <p:pic>
        <p:nvPicPr>
          <p:cNvPr id="5" name="Picture 4">
            <a:extLst>
              <a:ext uri="{FF2B5EF4-FFF2-40B4-BE49-F238E27FC236}">
                <a16:creationId xmlns:a16="http://schemas.microsoft.com/office/drawing/2014/main" id="{CED19B23-CE7F-6D5F-156C-6F631971C4E1}"/>
              </a:ext>
            </a:extLst>
          </p:cNvPr>
          <p:cNvPicPr>
            <a:picLocks noChangeAspect="1"/>
          </p:cNvPicPr>
          <p:nvPr/>
        </p:nvPicPr>
        <p:blipFill rotWithShape="1">
          <a:blip r:embed="rId3"/>
          <a:srcRect l="46110" r="5787" b="-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4F2773D6-3D68-DD7C-002E-93C45137709A}"/>
              </a:ext>
            </a:extLst>
          </p:cNvPr>
          <p:cNvPicPr>
            <a:picLocks noChangeAspect="1"/>
          </p:cNvPicPr>
          <p:nvPr/>
        </p:nvPicPr>
        <p:blipFill>
          <a:blip r:embed="rId4"/>
          <a:stretch>
            <a:fillRect/>
          </a:stretch>
        </p:blipFill>
        <p:spPr>
          <a:xfrm>
            <a:off x="11285764" y="5883523"/>
            <a:ext cx="906236" cy="974477"/>
          </a:xfrm>
          <a:prstGeom prst="rect">
            <a:avLst/>
          </a:prstGeom>
        </p:spPr>
      </p:pic>
    </p:spTree>
    <p:extLst>
      <p:ext uri="{BB962C8B-B14F-4D97-AF65-F5344CB8AC3E}">
        <p14:creationId xmlns:p14="http://schemas.microsoft.com/office/powerpoint/2010/main" val="99877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85C6C-5D06-41EF-D3E6-18A3354A2D45}"/>
              </a:ext>
            </a:extLst>
          </p:cNvPr>
          <p:cNvSpPr>
            <a:spLocks noGrp="1"/>
          </p:cNvSpPr>
          <p:nvPr>
            <p:ph type="title"/>
          </p:nvPr>
        </p:nvSpPr>
        <p:spPr>
          <a:xfrm>
            <a:off x="572493" y="238539"/>
            <a:ext cx="11018520" cy="1434415"/>
          </a:xfrm>
        </p:spPr>
        <p:txBody>
          <a:bodyPr anchor="b">
            <a:normAutofit/>
          </a:bodyPr>
          <a:lstStyle/>
          <a:p>
            <a:r>
              <a:rPr lang="en-GB" sz="5400"/>
              <a:t>Online Grooming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DF6DED-C4E6-6329-0FD5-30D031468747}"/>
              </a:ext>
            </a:extLst>
          </p:cNvPr>
          <p:cNvSpPr>
            <a:spLocks noGrp="1"/>
          </p:cNvSpPr>
          <p:nvPr>
            <p:ph idx="1"/>
          </p:nvPr>
        </p:nvSpPr>
        <p:spPr>
          <a:xfrm>
            <a:off x="572493" y="2071316"/>
            <a:ext cx="6713552" cy="4119172"/>
          </a:xfrm>
        </p:spPr>
        <p:txBody>
          <a:bodyPr anchor="t">
            <a:normAutofit/>
          </a:bodyPr>
          <a:lstStyle/>
          <a:p>
            <a:r>
              <a:rPr lang="en-GB" sz="2200" b="0" i="0" dirty="0">
                <a:effectLst/>
              </a:rPr>
              <a:t>As children talk to more strangers online, it’s important to make them aware of the potential risks and how to put online safety first.</a:t>
            </a:r>
          </a:p>
          <a:p>
            <a:endParaRPr lang="en-GB" sz="2200" dirty="0"/>
          </a:p>
          <a:p>
            <a:r>
              <a:rPr lang="en-GB" sz="2200" dirty="0"/>
              <a:t>For more information:</a:t>
            </a:r>
          </a:p>
          <a:p>
            <a:r>
              <a:rPr lang="en-GB" sz="1600" dirty="0">
                <a:hlinkClick r:id="rId2"/>
              </a:rPr>
              <a:t>Online Grooming advice and risks | Internet Matters</a:t>
            </a:r>
            <a:endParaRPr lang="en-GB" sz="2200" dirty="0"/>
          </a:p>
          <a:p>
            <a:endParaRPr lang="en-GB" sz="2200" dirty="0"/>
          </a:p>
        </p:txBody>
      </p:sp>
      <p:pic>
        <p:nvPicPr>
          <p:cNvPr id="5" name="Picture 4">
            <a:extLst>
              <a:ext uri="{FF2B5EF4-FFF2-40B4-BE49-F238E27FC236}">
                <a16:creationId xmlns:a16="http://schemas.microsoft.com/office/drawing/2014/main" id="{FB9AA187-0A82-6ADC-4ECE-70EB4782D284}"/>
              </a:ext>
            </a:extLst>
          </p:cNvPr>
          <p:cNvPicPr>
            <a:picLocks noChangeAspect="1"/>
          </p:cNvPicPr>
          <p:nvPr/>
        </p:nvPicPr>
        <p:blipFill rotWithShape="1">
          <a:blip r:embed="rId3"/>
          <a:srcRect l="24595" r="24271"/>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D21CC770-56D9-75D9-D43C-46FF40CE35B4}"/>
              </a:ext>
            </a:extLst>
          </p:cNvPr>
          <p:cNvPicPr>
            <a:picLocks noChangeAspect="1"/>
          </p:cNvPicPr>
          <p:nvPr/>
        </p:nvPicPr>
        <p:blipFill>
          <a:blip r:embed="rId4"/>
          <a:stretch>
            <a:fillRect/>
          </a:stretch>
        </p:blipFill>
        <p:spPr>
          <a:xfrm>
            <a:off x="11446002" y="6059105"/>
            <a:ext cx="742950" cy="798895"/>
          </a:xfrm>
          <a:prstGeom prst="rect">
            <a:avLst/>
          </a:prstGeom>
        </p:spPr>
      </p:pic>
    </p:spTree>
    <p:extLst>
      <p:ext uri="{BB962C8B-B14F-4D97-AF65-F5344CB8AC3E}">
        <p14:creationId xmlns:p14="http://schemas.microsoft.com/office/powerpoint/2010/main" val="78030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3D058-4B3C-7585-99DA-56BD7BBAA9AB}"/>
              </a:ext>
            </a:extLst>
          </p:cNvPr>
          <p:cNvSpPr>
            <a:spLocks noGrp="1"/>
          </p:cNvSpPr>
          <p:nvPr>
            <p:ph type="title"/>
          </p:nvPr>
        </p:nvSpPr>
        <p:spPr>
          <a:xfrm>
            <a:off x="572493" y="238539"/>
            <a:ext cx="11018520" cy="1434415"/>
          </a:xfrm>
        </p:spPr>
        <p:txBody>
          <a:bodyPr anchor="b">
            <a:normAutofit/>
          </a:bodyPr>
          <a:lstStyle/>
          <a:p>
            <a:r>
              <a:rPr lang="en-GB" sz="5400"/>
              <a:t>Online Hate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7939BC-E599-8BB8-AEF0-71D15975EE45}"/>
              </a:ext>
            </a:extLst>
          </p:cNvPr>
          <p:cNvSpPr>
            <a:spLocks noGrp="1"/>
          </p:cNvSpPr>
          <p:nvPr>
            <p:ph idx="1"/>
          </p:nvPr>
        </p:nvSpPr>
        <p:spPr>
          <a:xfrm>
            <a:off x="572493" y="2071316"/>
            <a:ext cx="6713552" cy="4119172"/>
          </a:xfrm>
        </p:spPr>
        <p:txBody>
          <a:bodyPr anchor="t">
            <a:normAutofit/>
          </a:bodyPr>
          <a:lstStyle/>
          <a:p>
            <a:r>
              <a:rPr lang="en-GB" sz="2200" b="0" i="0" dirty="0">
                <a:effectLst/>
              </a:rPr>
              <a:t>Online hate can spread quickly through digital spaces even without children realising. See the different types and find resources to keep things positive.</a:t>
            </a:r>
          </a:p>
          <a:p>
            <a:r>
              <a:rPr lang="en-GB" sz="2200" dirty="0"/>
              <a:t>For more information:</a:t>
            </a:r>
          </a:p>
          <a:p>
            <a:r>
              <a:rPr lang="en-GB" sz="1600" dirty="0">
                <a:hlinkClick r:id="rId2"/>
              </a:rPr>
              <a:t>Online hate: Facts and advice hub | Internet Matters</a:t>
            </a:r>
            <a:endParaRPr lang="en-GB" sz="2200" dirty="0"/>
          </a:p>
        </p:txBody>
      </p:sp>
      <p:pic>
        <p:nvPicPr>
          <p:cNvPr id="5" name="Picture 4">
            <a:extLst>
              <a:ext uri="{FF2B5EF4-FFF2-40B4-BE49-F238E27FC236}">
                <a16:creationId xmlns:a16="http://schemas.microsoft.com/office/drawing/2014/main" id="{ACDEE5A8-9635-FBE0-D7EB-F278D4EA31E8}"/>
              </a:ext>
            </a:extLst>
          </p:cNvPr>
          <p:cNvPicPr>
            <a:picLocks noChangeAspect="1"/>
          </p:cNvPicPr>
          <p:nvPr/>
        </p:nvPicPr>
        <p:blipFill rotWithShape="1">
          <a:blip r:embed="rId3"/>
          <a:srcRect l="51897"/>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8D693829-4357-DFCF-24D2-D788D4BAF299}"/>
              </a:ext>
            </a:extLst>
          </p:cNvPr>
          <p:cNvPicPr>
            <a:picLocks noChangeAspect="1"/>
          </p:cNvPicPr>
          <p:nvPr/>
        </p:nvPicPr>
        <p:blipFill>
          <a:blip r:embed="rId4"/>
          <a:stretch>
            <a:fillRect/>
          </a:stretch>
        </p:blipFill>
        <p:spPr>
          <a:xfrm>
            <a:off x="11217402" y="5813291"/>
            <a:ext cx="971550" cy="1044709"/>
          </a:xfrm>
          <a:prstGeom prst="rect">
            <a:avLst/>
          </a:prstGeom>
        </p:spPr>
      </p:pic>
    </p:spTree>
    <p:extLst>
      <p:ext uri="{BB962C8B-B14F-4D97-AF65-F5344CB8AC3E}">
        <p14:creationId xmlns:p14="http://schemas.microsoft.com/office/powerpoint/2010/main" val="187549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6EDB7-C90B-DF8F-E34B-1805B38A69BC}"/>
              </a:ext>
            </a:extLst>
          </p:cNvPr>
          <p:cNvSpPr>
            <a:spLocks noGrp="1"/>
          </p:cNvSpPr>
          <p:nvPr>
            <p:ph type="title"/>
          </p:nvPr>
        </p:nvSpPr>
        <p:spPr>
          <a:xfrm>
            <a:off x="572493" y="238539"/>
            <a:ext cx="11018520" cy="1434415"/>
          </a:xfrm>
        </p:spPr>
        <p:txBody>
          <a:bodyPr anchor="b">
            <a:normAutofit/>
          </a:bodyPr>
          <a:lstStyle/>
          <a:p>
            <a:r>
              <a:rPr lang="en-GB" sz="5400"/>
              <a:t>Online Pornography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3FFE51-1C05-D328-28CC-D1ED283CBB9F}"/>
              </a:ext>
            </a:extLst>
          </p:cNvPr>
          <p:cNvSpPr>
            <a:spLocks noGrp="1"/>
          </p:cNvSpPr>
          <p:nvPr>
            <p:ph idx="1"/>
          </p:nvPr>
        </p:nvSpPr>
        <p:spPr>
          <a:xfrm>
            <a:off x="572493" y="2071316"/>
            <a:ext cx="6713552" cy="4119172"/>
          </a:xfrm>
        </p:spPr>
        <p:txBody>
          <a:bodyPr anchor="t">
            <a:normAutofit/>
          </a:bodyPr>
          <a:lstStyle/>
          <a:p>
            <a:r>
              <a:rPr lang="en-GB" sz="2200" b="0" i="0">
                <a:effectLst/>
                <a:latin typeface="+mj-lt"/>
              </a:rPr>
              <a:t>Online pornography and sexualised images are easily accessible on the internet. Learn how to protect your child from the online safety issue.</a:t>
            </a:r>
          </a:p>
          <a:p>
            <a:endParaRPr lang="en-GB" sz="2200">
              <a:latin typeface="+mj-lt"/>
            </a:endParaRPr>
          </a:p>
          <a:p>
            <a:r>
              <a:rPr lang="en-GB" sz="2200">
                <a:latin typeface="+mj-lt"/>
              </a:rPr>
              <a:t>For more information:</a:t>
            </a:r>
          </a:p>
          <a:p>
            <a:r>
              <a:rPr lang="en-GB" sz="2200">
                <a:hlinkClick r:id="rId2"/>
              </a:rPr>
              <a:t>Online pornography advice hub and resources | Internet Matters</a:t>
            </a:r>
            <a:endParaRPr lang="en-GB" sz="2200">
              <a:latin typeface="+mj-lt"/>
            </a:endParaRPr>
          </a:p>
        </p:txBody>
      </p:sp>
      <p:pic>
        <p:nvPicPr>
          <p:cNvPr id="5" name="Picture 4">
            <a:extLst>
              <a:ext uri="{FF2B5EF4-FFF2-40B4-BE49-F238E27FC236}">
                <a16:creationId xmlns:a16="http://schemas.microsoft.com/office/drawing/2014/main" id="{C1C02A33-2F53-B407-D5FD-15EB4EAF07FF}"/>
              </a:ext>
            </a:extLst>
          </p:cNvPr>
          <p:cNvPicPr>
            <a:picLocks noChangeAspect="1"/>
          </p:cNvPicPr>
          <p:nvPr/>
        </p:nvPicPr>
        <p:blipFill rotWithShape="1">
          <a:blip r:embed="rId3"/>
          <a:srcRect l="26155" r="27534" b="1"/>
          <a:stretch/>
        </p:blipFill>
        <p:spPr>
          <a:xfrm>
            <a:off x="7675658" y="2093976"/>
            <a:ext cx="3941064" cy="4096512"/>
          </a:xfrm>
          <a:prstGeom prst="rect">
            <a:avLst/>
          </a:prstGeom>
        </p:spPr>
      </p:pic>
      <p:pic>
        <p:nvPicPr>
          <p:cNvPr id="8" name="Picture 7">
            <a:extLst>
              <a:ext uri="{FF2B5EF4-FFF2-40B4-BE49-F238E27FC236}">
                <a16:creationId xmlns:a16="http://schemas.microsoft.com/office/drawing/2014/main" id="{A30450B7-6E18-70CB-FC61-3A9D39C9D3D6}"/>
              </a:ext>
            </a:extLst>
          </p:cNvPr>
          <p:cNvPicPr>
            <a:picLocks noChangeAspect="1"/>
          </p:cNvPicPr>
          <p:nvPr/>
        </p:nvPicPr>
        <p:blipFill>
          <a:blip r:embed="rId4"/>
          <a:stretch>
            <a:fillRect/>
          </a:stretch>
        </p:blipFill>
        <p:spPr>
          <a:xfrm>
            <a:off x="11409628" y="6046088"/>
            <a:ext cx="710293" cy="763779"/>
          </a:xfrm>
          <a:prstGeom prst="rect">
            <a:avLst/>
          </a:prstGeom>
        </p:spPr>
      </p:pic>
    </p:spTree>
    <p:extLst>
      <p:ext uri="{BB962C8B-B14F-4D97-AF65-F5344CB8AC3E}">
        <p14:creationId xmlns:p14="http://schemas.microsoft.com/office/powerpoint/2010/main" val="1719878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2687</Words>
  <Application>Microsoft Office PowerPoint</Application>
  <PresentationFormat>Widescreen</PresentationFormat>
  <Paragraphs>268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inherit</vt:lpstr>
      <vt:lpstr>Montserrat</vt:lpstr>
      <vt:lpstr>Segoe UI Historic</vt:lpstr>
      <vt:lpstr>Office Theme</vt:lpstr>
      <vt:lpstr>How to keep your Family safe online</vt:lpstr>
      <vt:lpstr>Important Facts about keeping safe  </vt:lpstr>
      <vt:lpstr>Online safety Issues &amp; Key Internet safety issues </vt:lpstr>
      <vt:lpstr>Cyberbulling </vt:lpstr>
      <vt:lpstr>Fake news &amp; Misinformation </vt:lpstr>
      <vt:lpstr>Inappropriate Content  </vt:lpstr>
      <vt:lpstr>Online Grooming </vt:lpstr>
      <vt:lpstr>Online Hate </vt:lpstr>
      <vt:lpstr>Online Pornography </vt:lpstr>
      <vt:lpstr>Online reputation </vt:lpstr>
      <vt:lpstr>Privacy &amp; Identity Theft  </vt:lpstr>
      <vt:lpstr>Radicalisation </vt:lpstr>
      <vt:lpstr>Screen Time  </vt:lpstr>
      <vt:lpstr>Self Harm  </vt:lpstr>
      <vt:lpstr>Sexting </vt:lpstr>
      <vt:lpstr>PowerPoint Presentation</vt:lpstr>
      <vt:lpstr>iPhone and iPad </vt:lpstr>
      <vt:lpstr>Samsung and Samsung Tablet </vt:lpstr>
      <vt:lpstr>Android phone and Tablet </vt:lpstr>
      <vt:lpstr>EE Phone settings </vt:lpstr>
      <vt:lpstr>EE Broadband settings </vt:lpstr>
      <vt:lpstr>Vodafone </vt:lpstr>
      <vt:lpstr>Sky </vt:lpstr>
      <vt:lpstr>Apps you can download to make your family more safe</vt:lpstr>
      <vt:lpstr>Secure Net </vt:lpstr>
      <vt:lpstr>Norton </vt:lpstr>
      <vt:lpstr>Supporting Pre-school 0-5 Years online </vt:lpstr>
      <vt:lpstr>Supporting Young children 6-10 Years </vt:lpstr>
      <vt:lpstr>Supporting Pre-Teens 11-13 Years </vt:lpstr>
      <vt:lpstr>Supporting Teens 14 + Years </vt:lpstr>
      <vt:lpstr>Instagram  </vt:lpstr>
      <vt:lpstr>Instagram  </vt:lpstr>
      <vt:lpstr>Instagram  </vt:lpstr>
      <vt:lpstr>Facebook  </vt:lpstr>
      <vt:lpstr>Facebook and Messenger </vt:lpstr>
      <vt:lpstr>Snapchat   </vt:lpstr>
      <vt:lpstr>Snapchat   </vt:lpstr>
      <vt:lpstr>TikTok    </vt:lpstr>
      <vt:lpstr>Twitter     </vt:lpstr>
      <vt:lpstr>WhatsApp    </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keep your Family safer online</dc:title>
  <dc:creator>Rowsell, Tallulah</dc:creator>
  <cp:lastModifiedBy>Rowsell, Tallulah</cp:lastModifiedBy>
  <cp:revision>1</cp:revision>
  <dcterms:created xsi:type="dcterms:W3CDTF">2023-05-03T11:01:30Z</dcterms:created>
  <dcterms:modified xsi:type="dcterms:W3CDTF">2023-05-04T08:59:44Z</dcterms:modified>
</cp:coreProperties>
</file>